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5"/>
  </p:notesMasterIdLst>
  <p:sldIdLst>
    <p:sldId id="256" r:id="rId2"/>
    <p:sldId id="261" r:id="rId3"/>
    <p:sldId id="260" r:id="rId4"/>
    <p:sldId id="259" r:id="rId5"/>
    <p:sldId id="263" r:id="rId6"/>
    <p:sldId id="279" r:id="rId7"/>
    <p:sldId id="282" r:id="rId8"/>
    <p:sldId id="280" r:id="rId9"/>
    <p:sldId id="304" r:id="rId10"/>
    <p:sldId id="283" r:id="rId11"/>
    <p:sldId id="284" r:id="rId12"/>
    <p:sldId id="285" r:id="rId13"/>
    <p:sldId id="286" r:id="rId14"/>
    <p:sldId id="269" r:id="rId15"/>
    <p:sldId id="288" r:id="rId16"/>
    <p:sldId id="287" r:id="rId17"/>
    <p:sldId id="305" r:id="rId18"/>
    <p:sldId id="308" r:id="rId19"/>
    <p:sldId id="294" r:id="rId20"/>
    <p:sldId id="306" r:id="rId21"/>
    <p:sldId id="289" r:id="rId22"/>
    <p:sldId id="309" r:id="rId23"/>
    <p:sldId id="292" r:id="rId24"/>
    <p:sldId id="291" r:id="rId25"/>
    <p:sldId id="293" r:id="rId26"/>
    <p:sldId id="295" r:id="rId27"/>
    <p:sldId id="296" r:id="rId28"/>
    <p:sldId id="297" r:id="rId29"/>
    <p:sldId id="298" r:id="rId30"/>
    <p:sldId id="299" r:id="rId31"/>
    <p:sldId id="300" r:id="rId32"/>
    <p:sldId id="303" r:id="rId33"/>
    <p:sldId id="302" r:id="rId34"/>
  </p:sldIdLst>
  <p:sldSz cx="9144000" cy="5143500" type="screen16x9"/>
  <p:notesSz cx="6858000" cy="9144000"/>
  <p:embeddedFontLst>
    <p:embeddedFont>
      <p:font typeface="Hanken Grotesk" panose="020B0604020202020204" charset="0"/>
      <p:regular r:id="rId36"/>
      <p:bold r:id="rId37"/>
      <p:italic r:id="rId38"/>
      <p:boldItalic r:id="rId39"/>
    </p:embeddedFont>
    <p:embeddedFont>
      <p:font typeface="Nunito Light" pitchFamily="2" charset="0"/>
      <p:regular r:id="rId40"/>
      <p:italic r:id="rId41"/>
    </p:embeddedFont>
    <p:embeddedFont>
      <p:font typeface="Raleway Black" pitchFamily="2" charset="0"/>
      <p:bold r:id="rId42"/>
      <p:boldItalic r:id="rId43"/>
    </p:embeddedFont>
    <p:embeddedFont>
      <p:font typeface="Raleway ExtraBold" pitchFamily="2" charset="0"/>
      <p:bold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8A46C77-01D3-44E5-BFB7-6838EB2728E9}">
  <a:tblStyle styleId="{08A46C77-01D3-44E5-BFB7-6838EB2728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1C8F42B-F53D-49E0-9BF8-C3EC14325AD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907" y="-4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576a45fa49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576a45fa49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A0CD42BB-2C8B-E2A4-70E2-1B0E63129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CB00462B-1A86-A2EA-0552-6746E17DB1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9AED3743-8C72-1FF3-5268-21DDA6620A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9881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C8B843C5-4CE6-5D10-2203-BC8B65121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016553B5-3B60-610C-29F1-13B45D1C07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9987F7CA-1679-B197-0A12-E2154DEA96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7805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BB6793C6-7687-D8A6-9E4C-55903D9F7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50B8726C-BAC3-0795-7138-8DF4A6A7BF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189F1E4A-0EDC-DF40-55CE-1C76DEA35E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1886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7CBAC55B-D1E0-9DE4-585B-805B9E681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122143D3-FCAC-AE83-EF58-F1E020E93D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B73833F2-9D40-1498-8DB1-5011DF41C6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7564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190cccfa9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190cccfa9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>
          <a:extLst>
            <a:ext uri="{FF2B5EF4-FFF2-40B4-BE49-F238E27FC236}">
              <a16:creationId xmlns:a16="http://schemas.microsoft.com/office/drawing/2014/main" id="{B8C5DB12-0568-F13B-36B3-AAC359A69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4dda1946d_6_308:notes">
            <a:extLst>
              <a:ext uri="{FF2B5EF4-FFF2-40B4-BE49-F238E27FC236}">
                <a16:creationId xmlns:a16="http://schemas.microsoft.com/office/drawing/2014/main" id="{35A231F7-ABDE-845F-8544-98350E98FD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54dda1946d_6_308:notes">
            <a:extLst>
              <a:ext uri="{FF2B5EF4-FFF2-40B4-BE49-F238E27FC236}">
                <a16:creationId xmlns:a16="http://schemas.microsoft.com/office/drawing/2014/main" id="{B8936484-36D2-C6A3-827C-AAEFB8A2F6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26601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5167A3CC-59D3-9CE3-34A4-E66B56801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CA087BEF-5205-497D-9D47-63B46E8E7C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4FE75E3C-7AD9-3FE4-254C-E64AB0EC10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3326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F0F3F2D5-403F-B5DE-5E89-76CB2550E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2E60D34E-C3DD-4C84-0907-451298D5F6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0933EF7F-541C-E57F-298B-9D16794A53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0300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D3DFB59A-3707-E0C6-17B2-664615A46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2EC58262-BC99-EA13-378E-48A4CA63B8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C997ADCD-4161-3476-0D41-EDF511B061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137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7537807B-4E8E-EC4C-E153-0743E3AD4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D687B716-5930-21B6-E6B8-E40CEE3D77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63ACC4A3-9FE5-3356-877C-3B0358B57C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6443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87EAB5F8-BD90-B48D-DFB0-CB4F37A61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FE6FD991-BF16-0665-63EF-DF375859D7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9E5CD70B-B3D1-C0D1-E354-CFBDA3892C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55835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ECC96750-9099-4710-12A4-33592BCD62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9439AC47-53A5-B083-B1E9-6842BD15F2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CECBD658-B157-A279-2F33-9EE0B6CC7B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45410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99DD931C-2468-38CB-EB06-549217180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ED5B2C20-1FCE-B482-A04D-43914B9A77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AB8B493F-AB02-E2A7-A384-E52637D5A5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1042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>
          <a:extLst>
            <a:ext uri="{FF2B5EF4-FFF2-40B4-BE49-F238E27FC236}">
              <a16:creationId xmlns:a16="http://schemas.microsoft.com/office/drawing/2014/main" id="{C33ED787-5733-E41E-EB27-7AB75E995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4dda1946d_6_308:notes">
            <a:extLst>
              <a:ext uri="{FF2B5EF4-FFF2-40B4-BE49-F238E27FC236}">
                <a16:creationId xmlns:a16="http://schemas.microsoft.com/office/drawing/2014/main" id="{1FCA7C83-8054-5B39-F225-7D78DCA97D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54dda1946d_6_308:notes">
            <a:extLst>
              <a:ext uri="{FF2B5EF4-FFF2-40B4-BE49-F238E27FC236}">
                <a16:creationId xmlns:a16="http://schemas.microsoft.com/office/drawing/2014/main" id="{FBC0A5D7-7BB7-B018-6B69-FD657757C9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96534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>
          <a:extLst>
            <a:ext uri="{FF2B5EF4-FFF2-40B4-BE49-F238E27FC236}">
              <a16:creationId xmlns:a16="http://schemas.microsoft.com/office/drawing/2014/main" id="{44B3493C-8B54-0E10-2939-62E536305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4dda1946d_6_308:notes">
            <a:extLst>
              <a:ext uri="{FF2B5EF4-FFF2-40B4-BE49-F238E27FC236}">
                <a16:creationId xmlns:a16="http://schemas.microsoft.com/office/drawing/2014/main" id="{498C14D9-FCF8-0E36-0CCF-DC365CAD2D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54dda1946d_6_308:notes">
            <a:extLst>
              <a:ext uri="{FF2B5EF4-FFF2-40B4-BE49-F238E27FC236}">
                <a16:creationId xmlns:a16="http://schemas.microsoft.com/office/drawing/2014/main" id="{B6450E18-F979-59D5-502F-EAAC522626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0705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22C075FA-CDE7-87BE-71A2-5BD2E8306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3B75D5C1-499E-526F-B062-3F0B22D961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2D48478D-6FFE-B8A0-3F9F-E742E3B12B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08977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4ECE4FBF-55B3-1B30-5894-39C080C60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6BB762EE-50B7-7E7F-DF80-1230C2299D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DE9BA89B-7788-14D9-CD85-68D15C2B5F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33374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F9AB9FD3-4DE9-98AF-FD47-24BA0C2E1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7E9005F3-9DD0-61C7-FDAD-A72F221555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744723E2-6D66-9865-6868-BA6789F567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38244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>
          <a:extLst>
            <a:ext uri="{FF2B5EF4-FFF2-40B4-BE49-F238E27FC236}">
              <a16:creationId xmlns:a16="http://schemas.microsoft.com/office/drawing/2014/main" id="{7A559E4C-C341-1822-0179-62AAC8EC5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4dda1946d_6_308:notes">
            <a:extLst>
              <a:ext uri="{FF2B5EF4-FFF2-40B4-BE49-F238E27FC236}">
                <a16:creationId xmlns:a16="http://schemas.microsoft.com/office/drawing/2014/main" id="{FEFCF399-D8B1-1A05-25AA-EA8FF0B6C1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54dda1946d_6_308:notes">
            <a:extLst>
              <a:ext uri="{FF2B5EF4-FFF2-40B4-BE49-F238E27FC236}">
                <a16:creationId xmlns:a16="http://schemas.microsoft.com/office/drawing/2014/main" id="{24801342-9918-F686-7DCA-9209781B25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950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9CF122B7-D84F-DC6D-7426-209AC6E57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008B1F34-4374-6C8A-1856-1A6CCF646C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7013FCD1-4FF0-D2A2-70BD-D4126EE3EB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0605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65E70922-CD2F-858A-76DD-5091F3E8E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57B8182B-F6FA-C178-BEBD-BED86C038B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FC52E99A-742D-1FDC-2E91-8B3A33DB9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1743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>
          <a:extLst>
            <a:ext uri="{FF2B5EF4-FFF2-40B4-BE49-F238E27FC236}">
              <a16:creationId xmlns:a16="http://schemas.microsoft.com/office/drawing/2014/main" id="{66D40E39-36E2-BD25-3470-2237EB0E3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4dda1946d_6_308:notes">
            <a:extLst>
              <a:ext uri="{FF2B5EF4-FFF2-40B4-BE49-F238E27FC236}">
                <a16:creationId xmlns:a16="http://schemas.microsoft.com/office/drawing/2014/main" id="{3C9DAD6F-443A-9FAC-F88B-9746DCB20F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54dda1946d_6_308:notes">
            <a:extLst>
              <a:ext uri="{FF2B5EF4-FFF2-40B4-BE49-F238E27FC236}">
                <a16:creationId xmlns:a16="http://schemas.microsoft.com/office/drawing/2014/main" id="{EA2C4D9F-D95D-2418-C31A-CAB07B0C49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94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A49AD1C1-3001-3F7F-946A-32B01E777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772453E1-F8C0-AFF0-EE32-AE60842EA9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F465A588-69F3-B15F-37FA-3BC2C88593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9387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81AA9D48-18C6-C765-AFAF-A0E58A2A5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6BD91822-54E5-A793-4D22-D39093C17B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BB2D17D6-9EB6-BDCF-A277-6DE1228015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557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08517A74-D819-4C54-8BB0-187CA401B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D4F81B8D-9B24-9C1D-C6DC-CDF90B8621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856EEF44-461A-1CC5-5382-AC08ACBF92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273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>
          <a:extLst>
            <a:ext uri="{FF2B5EF4-FFF2-40B4-BE49-F238E27FC236}">
              <a16:creationId xmlns:a16="http://schemas.microsoft.com/office/drawing/2014/main" id="{96023211-34B6-4C92-4FF8-4594C9345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dda1946d_6_322:notes">
            <a:extLst>
              <a:ext uri="{FF2B5EF4-FFF2-40B4-BE49-F238E27FC236}">
                <a16:creationId xmlns:a16="http://schemas.microsoft.com/office/drawing/2014/main" id="{14482370-BF60-60E8-B161-B0B88FFB6A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dda1946d_6_322:notes">
            <a:extLst>
              <a:ext uri="{FF2B5EF4-FFF2-40B4-BE49-F238E27FC236}">
                <a16:creationId xmlns:a16="http://schemas.microsoft.com/office/drawing/2014/main" id="{1257BE10-9F97-0EA8-E543-DE2A34C73E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28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15975" y="1999150"/>
            <a:ext cx="4384800" cy="169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15975" y="3719650"/>
            <a:ext cx="4384800" cy="37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612300" y="-540750"/>
            <a:ext cx="1111343" cy="1111343"/>
            <a:chOff x="8307725" y="278700"/>
            <a:chExt cx="1111343" cy="1111343"/>
          </a:xfrm>
        </p:grpSpPr>
        <p:sp>
          <p:nvSpPr>
            <p:cNvPr id="12" name="Google Shape;12;p2"/>
            <p:cNvSpPr/>
            <p:nvPr/>
          </p:nvSpPr>
          <p:spPr>
            <a:xfrm>
              <a:off x="8307725" y="278700"/>
              <a:ext cx="1111343" cy="1111343"/>
            </a:xfrm>
            <a:custGeom>
              <a:avLst/>
              <a:gdLst/>
              <a:ahLst/>
              <a:cxnLst/>
              <a:rect l="l" t="t" r="r" b="b"/>
              <a:pathLst>
                <a:path w="17396" h="17396" fill="none" extrusionOk="0">
                  <a:moveTo>
                    <a:pt x="8698" y="1"/>
                  </a:moveTo>
                  <a:cubicBezTo>
                    <a:pt x="13503" y="1"/>
                    <a:pt x="17395" y="3893"/>
                    <a:pt x="17395" y="8698"/>
                  </a:cubicBezTo>
                  <a:cubicBezTo>
                    <a:pt x="17395" y="13496"/>
                    <a:pt x="13503" y="17396"/>
                    <a:pt x="8698" y="17396"/>
                  </a:cubicBezTo>
                  <a:cubicBezTo>
                    <a:pt x="3900" y="17396"/>
                    <a:pt x="1" y="13496"/>
                    <a:pt x="1" y="8698"/>
                  </a:cubicBezTo>
                  <a:cubicBezTo>
                    <a:pt x="1" y="3893"/>
                    <a:pt x="3900" y="1"/>
                    <a:pt x="869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81362" y="452337"/>
              <a:ext cx="764065" cy="762212"/>
            </a:xfrm>
            <a:custGeom>
              <a:avLst/>
              <a:gdLst/>
              <a:ahLst/>
              <a:cxnLst/>
              <a:rect l="l" t="t" r="r" b="b"/>
              <a:pathLst>
                <a:path w="11960" h="11931" fill="none" extrusionOk="0">
                  <a:moveTo>
                    <a:pt x="5980" y="1"/>
                  </a:moveTo>
                  <a:cubicBezTo>
                    <a:pt x="9271" y="1"/>
                    <a:pt x="11960" y="2653"/>
                    <a:pt x="11960" y="5980"/>
                  </a:cubicBezTo>
                  <a:cubicBezTo>
                    <a:pt x="11960" y="9271"/>
                    <a:pt x="9271" y="11931"/>
                    <a:pt x="5980" y="11931"/>
                  </a:cubicBezTo>
                  <a:cubicBezTo>
                    <a:pt x="2690" y="11931"/>
                    <a:pt x="1" y="9271"/>
                    <a:pt x="1" y="5980"/>
                  </a:cubicBezTo>
                  <a:cubicBezTo>
                    <a:pt x="1" y="2653"/>
                    <a:pt x="2690" y="1"/>
                    <a:pt x="598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8208698" y="2109319"/>
            <a:ext cx="1160062" cy="247278"/>
            <a:chOff x="8208698" y="2109319"/>
            <a:chExt cx="1160062" cy="247278"/>
          </a:xfrm>
        </p:grpSpPr>
        <p:sp>
          <p:nvSpPr>
            <p:cNvPr id="15" name="Google Shape;15;p2"/>
            <p:cNvSpPr/>
            <p:nvPr/>
          </p:nvSpPr>
          <p:spPr>
            <a:xfrm rot="5400000">
              <a:off x="8424637" y="189337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8917458" y="1905296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 rot="5400000" flipH="1">
            <a:off x="6277862" y="5350755"/>
            <a:ext cx="4486819" cy="625122"/>
            <a:chOff x="-78438" y="4073905"/>
            <a:chExt cx="4486819" cy="625122"/>
          </a:xfrm>
        </p:grpSpPr>
        <p:cxnSp>
          <p:nvCxnSpPr>
            <p:cNvPr id="18" name="Google Shape;18;p2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 rot="-5400000">
              <a:off x="3788541" y="4241677"/>
              <a:ext cx="464100" cy="4506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" name="Google Shape;20;p2"/>
            <p:cNvSpPr/>
            <p:nvPr/>
          </p:nvSpPr>
          <p:spPr>
            <a:xfrm>
              <a:off x="4214956" y="40739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8388339" y="1273396"/>
            <a:ext cx="493321" cy="357312"/>
            <a:chOff x="1722354" y="229144"/>
            <a:chExt cx="1748744" cy="1266614"/>
          </a:xfrm>
        </p:grpSpPr>
        <p:sp>
          <p:nvSpPr>
            <p:cNvPr id="22" name="Google Shape;22;p2"/>
            <p:cNvSpPr/>
            <p:nvPr/>
          </p:nvSpPr>
          <p:spPr>
            <a:xfrm rot="10800000">
              <a:off x="2239107" y="792406"/>
              <a:ext cx="1231990" cy="703352"/>
            </a:xfrm>
            <a:custGeom>
              <a:avLst/>
              <a:gdLst/>
              <a:ahLst/>
              <a:cxnLst/>
              <a:rect l="l" t="t" r="r" b="b"/>
              <a:pathLst>
                <a:path w="4864" h="2777" fill="none" extrusionOk="0">
                  <a:moveTo>
                    <a:pt x="4863" y="2776"/>
                  </a:moveTo>
                  <a:lnTo>
                    <a:pt x="2051" y="0"/>
                  </a:ln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1722354" y="229144"/>
              <a:ext cx="627506" cy="620727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67" name="Google Shape;567;p21"/>
          <p:cNvGrpSpPr/>
          <p:nvPr/>
        </p:nvGrpSpPr>
        <p:grpSpPr>
          <a:xfrm>
            <a:off x="-116589" y="2639527"/>
            <a:ext cx="8996156" cy="1843388"/>
            <a:chOff x="-116589" y="2639527"/>
            <a:chExt cx="8996156" cy="1843388"/>
          </a:xfrm>
        </p:grpSpPr>
        <p:sp>
          <p:nvSpPr>
            <p:cNvPr id="568" name="Google Shape;568;p21"/>
            <p:cNvSpPr/>
            <p:nvPr/>
          </p:nvSpPr>
          <p:spPr>
            <a:xfrm rot="-5400000" flipH="1">
              <a:off x="399500" y="4223860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1"/>
            <p:cNvSpPr/>
            <p:nvPr/>
          </p:nvSpPr>
          <p:spPr>
            <a:xfrm rot="-5400000" flipH="1">
              <a:off x="99350" y="4050135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21"/>
            <p:cNvGrpSpPr/>
            <p:nvPr/>
          </p:nvGrpSpPr>
          <p:grpSpPr>
            <a:xfrm rot="10800000" flipH="1">
              <a:off x="8672677" y="2639527"/>
              <a:ext cx="206891" cy="766144"/>
              <a:chOff x="8650702" y="3525402"/>
              <a:chExt cx="206891" cy="766144"/>
            </a:xfrm>
          </p:grpSpPr>
          <p:sp>
            <p:nvSpPr>
              <p:cNvPr id="571" name="Google Shape;571;p21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1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3" name="Google Shape;573;p21"/>
          <p:cNvGrpSpPr/>
          <p:nvPr/>
        </p:nvGrpSpPr>
        <p:grpSpPr>
          <a:xfrm>
            <a:off x="2729174" y="3358511"/>
            <a:ext cx="6150396" cy="1485586"/>
            <a:chOff x="2729174" y="3358511"/>
            <a:chExt cx="6150396" cy="1485586"/>
          </a:xfrm>
        </p:grpSpPr>
        <p:sp>
          <p:nvSpPr>
            <p:cNvPr id="574" name="Google Shape;574;p21"/>
            <p:cNvSpPr/>
            <p:nvPr/>
          </p:nvSpPr>
          <p:spPr>
            <a:xfrm rot="5400000" flipH="1">
              <a:off x="2929586" y="4603629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1"/>
            <p:cNvSpPr/>
            <p:nvPr/>
          </p:nvSpPr>
          <p:spPr>
            <a:xfrm rot="10800000" flipH="1">
              <a:off x="8839514" y="335851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21"/>
          <p:cNvGrpSpPr/>
          <p:nvPr/>
        </p:nvGrpSpPr>
        <p:grpSpPr>
          <a:xfrm>
            <a:off x="-1381309" y="-1875175"/>
            <a:ext cx="10981145" cy="7138447"/>
            <a:chOff x="-1381309" y="-1875175"/>
            <a:chExt cx="10981145" cy="7138447"/>
          </a:xfrm>
        </p:grpSpPr>
        <p:sp>
          <p:nvSpPr>
            <p:cNvPr id="577" name="Google Shape;577;p21"/>
            <p:cNvSpPr/>
            <p:nvPr/>
          </p:nvSpPr>
          <p:spPr>
            <a:xfrm rot="10800000" flipH="1">
              <a:off x="-1381309" y="4693337"/>
              <a:ext cx="3801167" cy="569934"/>
            </a:xfrm>
            <a:custGeom>
              <a:avLst/>
              <a:gdLst/>
              <a:ahLst/>
              <a:cxnLst/>
              <a:rect l="l" t="t" r="r" b="b"/>
              <a:pathLst>
                <a:path w="130255" h="19530" extrusionOk="0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578" name="Google Shape;578;p21"/>
            <p:cNvGrpSpPr/>
            <p:nvPr/>
          </p:nvGrpSpPr>
          <p:grpSpPr>
            <a:xfrm>
              <a:off x="8229051" y="-1875175"/>
              <a:ext cx="1370785" cy="4060574"/>
              <a:chOff x="8229051" y="-1875175"/>
              <a:chExt cx="1370785" cy="4060574"/>
            </a:xfrm>
          </p:grpSpPr>
          <p:grpSp>
            <p:nvGrpSpPr>
              <p:cNvPr id="579" name="Google Shape;579;p21"/>
              <p:cNvGrpSpPr/>
              <p:nvPr/>
            </p:nvGrpSpPr>
            <p:grpSpPr>
              <a:xfrm>
                <a:off x="8229051" y="-1875175"/>
                <a:ext cx="914953" cy="4060574"/>
                <a:chOff x="8229051" y="-1875175"/>
                <a:chExt cx="914953" cy="4060574"/>
              </a:xfrm>
            </p:grpSpPr>
            <p:grpSp>
              <p:nvGrpSpPr>
                <p:cNvPr id="580" name="Google Shape;580;p21"/>
                <p:cNvGrpSpPr/>
                <p:nvPr/>
              </p:nvGrpSpPr>
              <p:grpSpPr>
                <a:xfrm rot="-5400000">
                  <a:off x="8480363" y="1760083"/>
                  <a:ext cx="493321" cy="357312"/>
                  <a:chOff x="1722354" y="229144"/>
                  <a:chExt cx="1748744" cy="1266614"/>
                </a:xfrm>
              </p:grpSpPr>
              <p:sp>
                <p:nvSpPr>
                  <p:cNvPr id="581" name="Google Shape;581;p21"/>
                  <p:cNvSpPr/>
                  <p:nvPr/>
                </p:nvSpPr>
                <p:spPr>
                  <a:xfrm rot="10800000">
                    <a:off x="2239107" y="792406"/>
                    <a:ext cx="1231990" cy="7033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4" h="2777" fill="none" extrusionOk="0">
                        <a:moveTo>
                          <a:pt x="4863" y="2776"/>
                        </a:moveTo>
                        <a:lnTo>
                          <a:pt x="2051" y="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l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21"/>
                  <p:cNvSpPr/>
                  <p:nvPr/>
                </p:nvSpPr>
                <p:spPr>
                  <a:xfrm rot="10800000">
                    <a:off x="1722354" y="229144"/>
                    <a:ext cx="627506" cy="6207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2719" fill="none" extrusionOk="0">
                        <a:moveTo>
                          <a:pt x="2748" y="1363"/>
                        </a:moveTo>
                        <a:cubicBezTo>
                          <a:pt x="2748" y="2117"/>
                          <a:pt x="2117" y="2718"/>
                          <a:pt x="1392" y="2718"/>
                        </a:cubicBezTo>
                        <a:cubicBezTo>
                          <a:pt x="638" y="2718"/>
                          <a:pt x="1" y="2117"/>
                          <a:pt x="1" y="1363"/>
                        </a:cubicBezTo>
                        <a:cubicBezTo>
                          <a:pt x="1" y="609"/>
                          <a:pt x="638" y="0"/>
                          <a:pt x="1392" y="0"/>
                        </a:cubicBezTo>
                        <a:cubicBezTo>
                          <a:pt x="2117" y="0"/>
                          <a:pt x="2748" y="609"/>
                          <a:pt x="2748" y="1363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chemeClr val="lt1"/>
                    </a:solidFill>
                    <a:prstDash val="solid"/>
                    <a:miter lim="72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3" name="Google Shape;583;p21"/>
                <p:cNvSpPr/>
                <p:nvPr/>
              </p:nvSpPr>
              <p:spPr>
                <a:xfrm>
                  <a:off x="8229051" y="-1875175"/>
                  <a:ext cx="914953" cy="379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62" h="96592" extrusionOk="0">
                      <a:moveTo>
                        <a:pt x="0" y="0"/>
                      </a:moveTo>
                      <a:lnTo>
                        <a:pt x="18318" y="18318"/>
                      </a:lnTo>
                      <a:lnTo>
                        <a:pt x="18318" y="58471"/>
                      </a:lnTo>
                      <a:lnTo>
                        <a:pt x="10373" y="66417"/>
                      </a:lnTo>
                      <a:lnTo>
                        <a:pt x="10373" y="83703"/>
                      </a:lnTo>
                      <a:lnTo>
                        <a:pt x="23262" y="96592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584" name="Google Shape;584;p21"/>
              <p:cNvGrpSpPr/>
              <p:nvPr/>
            </p:nvGrpSpPr>
            <p:grpSpPr>
              <a:xfrm rot="10800000">
                <a:off x="8634578" y="861419"/>
                <a:ext cx="965258" cy="273510"/>
                <a:chOff x="-6675" y="2881558"/>
                <a:chExt cx="9140700" cy="2059567"/>
              </a:xfrm>
            </p:grpSpPr>
            <p:cxnSp>
              <p:nvCxnSpPr>
                <p:cNvPr id="585" name="Google Shape;585;p21"/>
                <p:cNvCxnSpPr/>
                <p:nvPr/>
              </p:nvCxnSpPr>
              <p:spPr>
                <a:xfrm>
                  <a:off x="-6675" y="2881558"/>
                  <a:ext cx="91407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6" name="Google Shape;586;p21"/>
                <p:cNvCxnSpPr/>
                <p:nvPr/>
              </p:nvCxnSpPr>
              <p:spPr>
                <a:xfrm>
                  <a:off x="-6675" y="3396450"/>
                  <a:ext cx="91407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7" name="Google Shape;587;p21"/>
                <p:cNvCxnSpPr/>
                <p:nvPr/>
              </p:nvCxnSpPr>
              <p:spPr>
                <a:xfrm>
                  <a:off x="-6675" y="3911342"/>
                  <a:ext cx="91407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8" name="Google Shape;588;p21"/>
                <p:cNvCxnSpPr/>
                <p:nvPr/>
              </p:nvCxnSpPr>
              <p:spPr>
                <a:xfrm>
                  <a:off x="-6675" y="4426233"/>
                  <a:ext cx="91407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9" name="Google Shape;589;p21"/>
                <p:cNvCxnSpPr/>
                <p:nvPr/>
              </p:nvCxnSpPr>
              <p:spPr>
                <a:xfrm>
                  <a:off x="-6675" y="4941125"/>
                  <a:ext cx="91407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590" name="Google Shape;590;p21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23"/>
          <p:cNvGrpSpPr/>
          <p:nvPr/>
        </p:nvGrpSpPr>
        <p:grpSpPr>
          <a:xfrm>
            <a:off x="247028" y="2099252"/>
            <a:ext cx="8667366" cy="1707744"/>
            <a:chOff x="247028" y="2099252"/>
            <a:chExt cx="8667366" cy="1707744"/>
          </a:xfrm>
        </p:grpSpPr>
        <p:sp>
          <p:nvSpPr>
            <p:cNvPr id="605" name="Google Shape;605;p23"/>
            <p:cNvSpPr/>
            <p:nvPr/>
          </p:nvSpPr>
          <p:spPr>
            <a:xfrm rot="10800000" flipH="1">
              <a:off x="410803" y="2099252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 rot="10800000" flipH="1">
              <a:off x="247028" y="2390402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7" name="Google Shape;607;p23"/>
            <p:cNvGrpSpPr/>
            <p:nvPr/>
          </p:nvGrpSpPr>
          <p:grpSpPr>
            <a:xfrm flipH="1">
              <a:off x="8707503" y="3040852"/>
              <a:ext cx="206891" cy="766144"/>
              <a:chOff x="8650702" y="3525402"/>
              <a:chExt cx="206891" cy="766144"/>
            </a:xfrm>
          </p:grpSpPr>
          <p:sp>
            <p:nvSpPr>
              <p:cNvPr id="608" name="Google Shape;608;p23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3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0" name="Google Shape;610;p23"/>
          <p:cNvGrpSpPr/>
          <p:nvPr/>
        </p:nvGrpSpPr>
        <p:grpSpPr>
          <a:xfrm>
            <a:off x="-796767" y="-1090158"/>
            <a:ext cx="11445399" cy="6549695"/>
            <a:chOff x="-796767" y="-1090158"/>
            <a:chExt cx="11445399" cy="6549695"/>
          </a:xfrm>
        </p:grpSpPr>
        <p:sp>
          <p:nvSpPr>
            <p:cNvPr id="611" name="Google Shape;611;p23"/>
            <p:cNvSpPr/>
            <p:nvPr/>
          </p:nvSpPr>
          <p:spPr>
            <a:xfrm rot="5400000" flipH="1">
              <a:off x="-365574" y="-1521350"/>
              <a:ext cx="1470082" cy="2332467"/>
            </a:xfrm>
            <a:custGeom>
              <a:avLst/>
              <a:gdLst/>
              <a:ahLst/>
              <a:cxnLst/>
              <a:rect l="l" t="t" r="r" b="b"/>
              <a:pathLst>
                <a:path w="83338" h="132226" extrusionOk="0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12" name="Google Shape;612;p23"/>
            <p:cNvGrpSpPr/>
            <p:nvPr/>
          </p:nvGrpSpPr>
          <p:grpSpPr>
            <a:xfrm rot="10800000">
              <a:off x="11" y="108546"/>
              <a:ext cx="493321" cy="357312"/>
              <a:chOff x="1722354" y="229144"/>
              <a:chExt cx="1748744" cy="1266614"/>
            </a:xfrm>
          </p:grpSpPr>
          <p:sp>
            <p:nvSpPr>
              <p:cNvPr id="613" name="Google Shape;613;p2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3"/>
            <p:cNvSpPr/>
            <p:nvPr/>
          </p:nvSpPr>
          <p:spPr>
            <a:xfrm rot="-5400000" flipH="1">
              <a:off x="8788045" y="3598950"/>
              <a:ext cx="870400" cy="2850775"/>
            </a:xfrm>
            <a:custGeom>
              <a:avLst/>
              <a:gdLst/>
              <a:ahLst/>
              <a:cxnLst/>
              <a:rect l="l" t="t" r="r" b="b"/>
              <a:pathLst>
                <a:path w="34816" h="114031" extrusionOk="0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16" name="Google Shape;616;p23"/>
            <p:cNvGrpSpPr/>
            <p:nvPr/>
          </p:nvGrpSpPr>
          <p:grpSpPr>
            <a:xfrm rot="-5400000" flipH="1">
              <a:off x="8489086" y="4163846"/>
              <a:ext cx="493321" cy="357312"/>
              <a:chOff x="1722354" y="229144"/>
              <a:chExt cx="1748744" cy="1266614"/>
            </a:xfrm>
          </p:grpSpPr>
          <p:sp>
            <p:nvSpPr>
              <p:cNvPr id="617" name="Google Shape;617;p2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9" name="Google Shape;619;p23"/>
            <p:cNvGrpSpPr/>
            <p:nvPr/>
          </p:nvGrpSpPr>
          <p:grpSpPr>
            <a:xfrm rot="5400000" flipH="1">
              <a:off x="765337" y="-239460"/>
              <a:ext cx="965258" cy="273510"/>
              <a:chOff x="-6675" y="2881558"/>
              <a:chExt cx="9140700" cy="2059567"/>
            </a:xfrm>
          </p:grpSpPr>
          <p:cxnSp>
            <p:nvCxnSpPr>
              <p:cNvPr id="620" name="Google Shape;620;p23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1" name="Google Shape;621;p23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2" name="Google Shape;622;p23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3" name="Google Shape;623;p23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4" name="Google Shape;624;p23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25" name="Google Shape;625;p23"/>
          <p:cNvGrpSpPr/>
          <p:nvPr/>
        </p:nvGrpSpPr>
        <p:grpSpPr>
          <a:xfrm>
            <a:off x="248565" y="1658361"/>
            <a:ext cx="8665831" cy="946305"/>
            <a:chOff x="248565" y="1658361"/>
            <a:chExt cx="8665831" cy="946305"/>
          </a:xfrm>
        </p:grpSpPr>
        <p:sp>
          <p:nvSpPr>
            <p:cNvPr id="626" name="Google Shape;626;p23"/>
            <p:cNvSpPr/>
            <p:nvPr/>
          </p:nvSpPr>
          <p:spPr>
            <a:xfrm rot="10800000" flipH="1">
              <a:off x="248565" y="165836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 flipH="1">
              <a:off x="8874340" y="216378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" name="Google Shape;628;p23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" name="Google Shape;630;p24"/>
          <p:cNvGrpSpPr/>
          <p:nvPr/>
        </p:nvGrpSpPr>
        <p:grpSpPr>
          <a:xfrm>
            <a:off x="248752" y="491529"/>
            <a:ext cx="8669349" cy="4596267"/>
            <a:chOff x="188277" y="445029"/>
            <a:chExt cx="8669349" cy="4596267"/>
          </a:xfrm>
        </p:grpSpPr>
        <p:sp>
          <p:nvSpPr>
            <p:cNvPr id="631" name="Google Shape;631;p24"/>
            <p:cNvSpPr/>
            <p:nvPr/>
          </p:nvSpPr>
          <p:spPr>
            <a:xfrm rot="10800000">
              <a:off x="8615635" y="68442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 rot="10800000">
              <a:off x="8814510" y="44502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3" name="Google Shape;633;p24"/>
            <p:cNvGrpSpPr/>
            <p:nvPr/>
          </p:nvGrpSpPr>
          <p:grpSpPr>
            <a:xfrm>
              <a:off x="188277" y="4275152"/>
              <a:ext cx="206891" cy="766144"/>
              <a:chOff x="8650702" y="3525402"/>
              <a:chExt cx="206891" cy="766144"/>
            </a:xfrm>
          </p:grpSpPr>
          <p:sp>
            <p:nvSpPr>
              <p:cNvPr id="634" name="Google Shape;634;p24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4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6" name="Google Shape;636;p24"/>
          <p:cNvGrpSpPr/>
          <p:nvPr/>
        </p:nvGrpSpPr>
        <p:grpSpPr>
          <a:xfrm>
            <a:off x="315625" y="1279781"/>
            <a:ext cx="8602485" cy="1562434"/>
            <a:chOff x="174750" y="1380581"/>
            <a:chExt cx="8602485" cy="1562434"/>
          </a:xfrm>
        </p:grpSpPr>
        <p:sp>
          <p:nvSpPr>
            <p:cNvPr id="637" name="Google Shape;637;p24"/>
            <p:cNvSpPr/>
            <p:nvPr/>
          </p:nvSpPr>
          <p:spPr>
            <a:xfrm rot="10800000">
              <a:off x="8737179" y="138058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 rot="10800000">
              <a:off x="174750" y="25021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24"/>
          <p:cNvGrpSpPr/>
          <p:nvPr/>
        </p:nvGrpSpPr>
        <p:grpSpPr>
          <a:xfrm>
            <a:off x="355673" y="-567309"/>
            <a:ext cx="8751502" cy="5946659"/>
            <a:chOff x="251623" y="-534009"/>
            <a:chExt cx="8751502" cy="5946659"/>
          </a:xfrm>
        </p:grpSpPr>
        <p:grpSp>
          <p:nvGrpSpPr>
            <p:cNvPr id="640" name="Google Shape;640;p24"/>
            <p:cNvGrpSpPr/>
            <p:nvPr/>
          </p:nvGrpSpPr>
          <p:grpSpPr>
            <a:xfrm rot="10800000">
              <a:off x="251623" y="3645746"/>
              <a:ext cx="493321" cy="357312"/>
              <a:chOff x="1722354" y="229144"/>
              <a:chExt cx="1748744" cy="1266614"/>
            </a:xfrm>
          </p:grpSpPr>
          <p:sp>
            <p:nvSpPr>
              <p:cNvPr id="641" name="Google Shape;641;p24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4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3" name="Google Shape;643;p24"/>
            <p:cNvGrpSpPr/>
            <p:nvPr/>
          </p:nvGrpSpPr>
          <p:grpSpPr>
            <a:xfrm rot="5400000" flipH="1">
              <a:off x="7247712" y="-188135"/>
              <a:ext cx="965258" cy="273510"/>
              <a:chOff x="-6675" y="2881558"/>
              <a:chExt cx="9140700" cy="2059567"/>
            </a:xfrm>
          </p:grpSpPr>
          <p:cxnSp>
            <p:nvCxnSpPr>
              <p:cNvPr id="644" name="Google Shape;644;p24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5" name="Google Shape;645;p24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6" name="Google Shape;646;p24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7" name="Google Shape;647;p24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8" name="Google Shape;648;p24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49" name="Google Shape;649;p24"/>
            <p:cNvSpPr/>
            <p:nvPr/>
          </p:nvSpPr>
          <p:spPr>
            <a:xfrm>
              <a:off x="5746750" y="-57000"/>
              <a:ext cx="3256375" cy="488250"/>
            </a:xfrm>
            <a:custGeom>
              <a:avLst/>
              <a:gdLst/>
              <a:ahLst/>
              <a:cxnLst/>
              <a:rect l="l" t="t" r="r" b="b"/>
              <a:pathLst>
                <a:path w="130255" h="19530" extrusionOk="0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50" name="Google Shape;650;p24"/>
            <p:cNvSpPr/>
            <p:nvPr/>
          </p:nvSpPr>
          <p:spPr>
            <a:xfrm>
              <a:off x="260200" y="3089575"/>
              <a:ext cx="476150" cy="2323075"/>
            </a:xfrm>
            <a:custGeom>
              <a:avLst/>
              <a:gdLst/>
              <a:ahLst/>
              <a:cxnLst/>
              <a:rect l="l" t="t" r="r" b="b"/>
              <a:pathLst>
                <a:path w="19046" h="92923" extrusionOk="0">
                  <a:moveTo>
                    <a:pt x="0" y="0"/>
                  </a:moveTo>
                  <a:lnTo>
                    <a:pt x="0" y="36635"/>
                  </a:lnTo>
                  <a:lnTo>
                    <a:pt x="19046" y="55681"/>
                  </a:lnTo>
                  <a:lnTo>
                    <a:pt x="19046" y="92923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51" name="Google Shape;651;p24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1136800" y="2325725"/>
            <a:ext cx="3653400" cy="98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4790350" y="2279800"/>
            <a:ext cx="1343100" cy="989400"/>
          </a:xfrm>
          <a:prstGeom prst="rect">
            <a:avLst/>
          </a:prstGeom>
          <a:solidFill>
            <a:srgbClr val="FFFFFF">
              <a:alpha val="750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9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7" name="Google Shape;27;p3"/>
          <p:cNvGrpSpPr/>
          <p:nvPr/>
        </p:nvGrpSpPr>
        <p:grpSpPr>
          <a:xfrm rot="-5400000">
            <a:off x="3860412" y="-1906049"/>
            <a:ext cx="3859204" cy="615399"/>
            <a:chOff x="-6675" y="307100"/>
            <a:chExt cx="9140700" cy="4634025"/>
          </a:xfrm>
        </p:grpSpPr>
        <p:cxnSp>
          <p:nvCxnSpPr>
            <p:cNvPr id="28" name="Google Shape;28;p3"/>
            <p:cNvCxnSpPr/>
            <p:nvPr/>
          </p:nvCxnSpPr>
          <p:spPr>
            <a:xfrm>
              <a:off x="-6675" y="307100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-6675" y="1336883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6675" y="821992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-6675" y="1851775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3"/>
            <p:cNvCxnSpPr/>
            <p:nvPr/>
          </p:nvCxnSpPr>
          <p:spPr>
            <a:xfrm>
              <a:off x="-6675" y="2366667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3"/>
            <p:cNvCxnSpPr/>
            <p:nvPr/>
          </p:nvCxnSpPr>
          <p:spPr>
            <a:xfrm>
              <a:off x="-6675" y="2881558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3"/>
            <p:cNvCxnSpPr/>
            <p:nvPr/>
          </p:nvCxnSpPr>
          <p:spPr>
            <a:xfrm>
              <a:off x="-6675" y="3396450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3"/>
            <p:cNvCxnSpPr/>
            <p:nvPr/>
          </p:nvCxnSpPr>
          <p:spPr>
            <a:xfrm>
              <a:off x="-6675" y="3911342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3"/>
            <p:cNvCxnSpPr/>
            <p:nvPr/>
          </p:nvCxnSpPr>
          <p:spPr>
            <a:xfrm>
              <a:off x="-6675" y="4426233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37;p3"/>
            <p:cNvCxnSpPr/>
            <p:nvPr/>
          </p:nvCxnSpPr>
          <p:spPr>
            <a:xfrm>
              <a:off x="-6675" y="4941125"/>
              <a:ext cx="91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8" name="Google Shape;38;p3"/>
          <p:cNvGrpSpPr/>
          <p:nvPr/>
        </p:nvGrpSpPr>
        <p:grpSpPr>
          <a:xfrm>
            <a:off x="-415272" y="538801"/>
            <a:ext cx="7636891" cy="5144942"/>
            <a:chOff x="-415272" y="538801"/>
            <a:chExt cx="7636891" cy="5144942"/>
          </a:xfrm>
        </p:grpSpPr>
        <p:grpSp>
          <p:nvGrpSpPr>
            <p:cNvPr id="39" name="Google Shape;39;p3"/>
            <p:cNvGrpSpPr/>
            <p:nvPr/>
          </p:nvGrpSpPr>
          <p:grpSpPr>
            <a:xfrm>
              <a:off x="6110275" y="4572400"/>
              <a:ext cx="1111343" cy="1111343"/>
              <a:chOff x="8307725" y="278700"/>
              <a:chExt cx="1111343" cy="1111343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" name="Google Shape;42;p3"/>
            <p:cNvGrpSpPr/>
            <p:nvPr/>
          </p:nvGrpSpPr>
          <p:grpSpPr>
            <a:xfrm>
              <a:off x="-415272" y="538801"/>
              <a:ext cx="2027056" cy="586283"/>
              <a:chOff x="-415272" y="538801"/>
              <a:chExt cx="2027056" cy="586283"/>
            </a:xfrm>
          </p:grpSpPr>
          <p:sp>
            <p:nvSpPr>
              <p:cNvPr id="43" name="Google Shape;43;p3"/>
              <p:cNvSpPr/>
              <p:nvPr/>
            </p:nvSpPr>
            <p:spPr>
              <a:xfrm rot="-5400000">
                <a:off x="1352729" y="32286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 rot="-5400000">
                <a:off x="-39071" y="673783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subTitle" idx="1"/>
          </p:nvPr>
        </p:nvSpPr>
        <p:spPr>
          <a:xfrm>
            <a:off x="4861824" y="2438075"/>
            <a:ext cx="2610900" cy="14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2"/>
          </p:nvPr>
        </p:nvSpPr>
        <p:spPr>
          <a:xfrm>
            <a:off x="1671269" y="2438075"/>
            <a:ext cx="2610900" cy="14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3"/>
          </p:nvPr>
        </p:nvSpPr>
        <p:spPr>
          <a:xfrm>
            <a:off x="1671269" y="2041650"/>
            <a:ext cx="2610900" cy="4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4"/>
          </p:nvPr>
        </p:nvSpPr>
        <p:spPr>
          <a:xfrm>
            <a:off x="4861831" y="2041650"/>
            <a:ext cx="2610900" cy="4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grpSp>
        <p:nvGrpSpPr>
          <p:cNvPr id="85" name="Google Shape;85;p5"/>
          <p:cNvGrpSpPr/>
          <p:nvPr/>
        </p:nvGrpSpPr>
        <p:grpSpPr>
          <a:xfrm>
            <a:off x="188277" y="2438079"/>
            <a:ext cx="8669349" cy="1311292"/>
            <a:chOff x="188277" y="2438079"/>
            <a:chExt cx="8669349" cy="1311292"/>
          </a:xfrm>
        </p:grpSpPr>
        <p:sp>
          <p:nvSpPr>
            <p:cNvPr id="86" name="Google Shape;86;p5"/>
            <p:cNvSpPr/>
            <p:nvPr/>
          </p:nvSpPr>
          <p:spPr>
            <a:xfrm rot="10800000">
              <a:off x="8615635" y="298322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10800000">
              <a:off x="8814510" y="243807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5"/>
            <p:cNvGrpSpPr/>
            <p:nvPr/>
          </p:nvGrpSpPr>
          <p:grpSpPr>
            <a:xfrm>
              <a:off x="188277" y="2983227"/>
              <a:ext cx="206891" cy="766144"/>
              <a:chOff x="8650702" y="3525402"/>
              <a:chExt cx="206891" cy="766144"/>
            </a:xfrm>
          </p:grpSpPr>
          <p:sp>
            <p:nvSpPr>
              <p:cNvPr id="89" name="Google Shape;89;p5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" name="Google Shape;91;p5"/>
          <p:cNvGrpSpPr/>
          <p:nvPr/>
        </p:nvGrpSpPr>
        <p:grpSpPr>
          <a:xfrm>
            <a:off x="-2835749" y="5"/>
            <a:ext cx="12294866" cy="7634520"/>
            <a:chOff x="-2835749" y="5"/>
            <a:chExt cx="12294866" cy="7634520"/>
          </a:xfrm>
        </p:grpSpPr>
        <p:sp>
          <p:nvSpPr>
            <p:cNvPr id="92" name="Google Shape;92;p5"/>
            <p:cNvSpPr/>
            <p:nvPr/>
          </p:nvSpPr>
          <p:spPr>
            <a:xfrm flipH="1">
              <a:off x="-2835749" y="5"/>
              <a:ext cx="3174344" cy="5036488"/>
            </a:xfrm>
            <a:custGeom>
              <a:avLst/>
              <a:gdLst/>
              <a:ahLst/>
              <a:cxnLst/>
              <a:rect l="l" t="t" r="r" b="b"/>
              <a:pathLst>
                <a:path w="83338" h="132226" extrusionOk="0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93" name="Google Shape;93;p5"/>
            <p:cNvGrpSpPr/>
            <p:nvPr/>
          </p:nvGrpSpPr>
          <p:grpSpPr>
            <a:xfrm rot="10800000">
              <a:off x="29436" y="1468071"/>
              <a:ext cx="493321" cy="357312"/>
              <a:chOff x="2199401" y="229144"/>
              <a:chExt cx="1748744" cy="1266614"/>
            </a:xfrm>
          </p:grpSpPr>
          <p:sp>
            <p:nvSpPr>
              <p:cNvPr id="94" name="Google Shape;94;p5"/>
              <p:cNvSpPr/>
              <p:nvPr/>
            </p:nvSpPr>
            <p:spPr>
              <a:xfrm rot="10800000">
                <a:off x="2716154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 rot="10800000">
                <a:off x="2199401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96;p5"/>
            <p:cNvSpPr/>
            <p:nvPr/>
          </p:nvSpPr>
          <p:spPr>
            <a:xfrm>
              <a:off x="8212964" y="3553070"/>
              <a:ext cx="1246152" cy="4081455"/>
            </a:xfrm>
            <a:custGeom>
              <a:avLst/>
              <a:gdLst/>
              <a:ahLst/>
              <a:cxnLst/>
              <a:rect l="l" t="t" r="r" b="b"/>
              <a:pathLst>
                <a:path w="34816" h="114031" extrusionOk="0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97" name="Google Shape;97;p5"/>
            <p:cNvGrpSpPr/>
            <p:nvPr/>
          </p:nvGrpSpPr>
          <p:grpSpPr>
            <a:xfrm flipH="1">
              <a:off x="8212963" y="4702315"/>
              <a:ext cx="965258" cy="273510"/>
              <a:chOff x="-6675" y="2881558"/>
              <a:chExt cx="9140700" cy="2059567"/>
            </a:xfrm>
          </p:grpSpPr>
          <p:cxnSp>
            <p:nvCxnSpPr>
              <p:cNvPr id="98" name="Google Shape;98;p5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" name="Google Shape;99;p5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5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" name="Google Shape;101;p5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5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3" name="Google Shape;103;p5"/>
          <p:cNvGrpSpPr/>
          <p:nvPr/>
        </p:nvGrpSpPr>
        <p:grpSpPr>
          <a:xfrm>
            <a:off x="342875" y="2524661"/>
            <a:ext cx="8713622" cy="1947138"/>
            <a:chOff x="342875" y="2524661"/>
            <a:chExt cx="8713622" cy="1947138"/>
          </a:xfrm>
        </p:grpSpPr>
        <p:sp>
          <p:nvSpPr>
            <p:cNvPr id="104" name="Google Shape;104;p5"/>
            <p:cNvSpPr/>
            <p:nvPr/>
          </p:nvSpPr>
          <p:spPr>
            <a:xfrm rot="5400000">
              <a:off x="8816029" y="423133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 rot="10800000">
              <a:off x="342875" y="252466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5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>
            <a:spLocks noGrp="1"/>
          </p:cNvSpPr>
          <p:nvPr>
            <p:ph type="title"/>
          </p:nvPr>
        </p:nvSpPr>
        <p:spPr>
          <a:xfrm>
            <a:off x="1782650" y="711700"/>
            <a:ext cx="2893200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7"/>
          <p:cNvSpPr txBox="1">
            <a:spLocks noGrp="1"/>
          </p:cNvSpPr>
          <p:nvPr>
            <p:ph type="subTitle" idx="1"/>
          </p:nvPr>
        </p:nvSpPr>
        <p:spPr>
          <a:xfrm>
            <a:off x="1782650" y="1616297"/>
            <a:ext cx="2893200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7"/>
          <p:cNvSpPr>
            <a:spLocks noGrp="1"/>
          </p:cNvSpPr>
          <p:nvPr>
            <p:ph type="pic" idx="2"/>
          </p:nvPr>
        </p:nvSpPr>
        <p:spPr>
          <a:xfrm>
            <a:off x="4752038" y="824113"/>
            <a:ext cx="2787000" cy="35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40" name="Google Shape;140;p7"/>
          <p:cNvGrpSpPr/>
          <p:nvPr/>
        </p:nvGrpSpPr>
        <p:grpSpPr>
          <a:xfrm>
            <a:off x="260189" y="195827"/>
            <a:ext cx="7049955" cy="4729917"/>
            <a:chOff x="260189" y="195827"/>
            <a:chExt cx="7049955" cy="4729917"/>
          </a:xfrm>
        </p:grpSpPr>
        <p:grpSp>
          <p:nvGrpSpPr>
            <p:cNvPr id="141" name="Google Shape;141;p7"/>
            <p:cNvGrpSpPr/>
            <p:nvPr/>
          </p:nvGrpSpPr>
          <p:grpSpPr>
            <a:xfrm rot="-5400000">
              <a:off x="6786639" y="4402239"/>
              <a:ext cx="177741" cy="869269"/>
              <a:chOff x="8535452" y="1548052"/>
              <a:chExt cx="177741" cy="869269"/>
            </a:xfrm>
          </p:grpSpPr>
          <p:sp>
            <p:nvSpPr>
              <p:cNvPr id="142" name="Google Shape;142;p7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 rot="10800000">
                <a:off x="8535452" y="1942327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" name="Google Shape;144;p7"/>
            <p:cNvGrpSpPr/>
            <p:nvPr/>
          </p:nvGrpSpPr>
          <p:grpSpPr>
            <a:xfrm rot="10800000">
              <a:off x="260189" y="195827"/>
              <a:ext cx="177741" cy="687344"/>
              <a:chOff x="8535452" y="1335702"/>
              <a:chExt cx="177741" cy="687344"/>
            </a:xfrm>
          </p:grpSpPr>
          <p:sp>
            <p:nvSpPr>
              <p:cNvPr id="145" name="Google Shape;145;p7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7"/>
              <p:cNvSpPr/>
              <p:nvPr/>
            </p:nvSpPr>
            <p:spPr>
              <a:xfrm rot="10800000">
                <a:off x="8535452" y="13357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" name="Google Shape;147;p7"/>
          <p:cNvGrpSpPr/>
          <p:nvPr/>
        </p:nvGrpSpPr>
        <p:grpSpPr>
          <a:xfrm>
            <a:off x="-867949" y="-315450"/>
            <a:ext cx="10098949" cy="5241212"/>
            <a:chOff x="-867949" y="-315450"/>
            <a:chExt cx="10098949" cy="5241212"/>
          </a:xfrm>
        </p:grpSpPr>
        <p:sp>
          <p:nvSpPr>
            <p:cNvPr id="148" name="Google Shape;148;p7"/>
            <p:cNvSpPr/>
            <p:nvPr/>
          </p:nvSpPr>
          <p:spPr>
            <a:xfrm>
              <a:off x="6756300" y="4613375"/>
              <a:ext cx="2474700" cy="312375"/>
            </a:xfrm>
            <a:custGeom>
              <a:avLst/>
              <a:gdLst/>
              <a:ahLst/>
              <a:cxnLst/>
              <a:rect l="l" t="t" r="r" b="b"/>
              <a:pathLst>
                <a:path w="98988" h="12495" extrusionOk="0">
                  <a:moveTo>
                    <a:pt x="0" y="0"/>
                  </a:moveTo>
                  <a:lnTo>
                    <a:pt x="37363" y="0"/>
                  </a:lnTo>
                  <a:lnTo>
                    <a:pt x="49858" y="12495"/>
                  </a:lnTo>
                  <a:lnTo>
                    <a:pt x="98988" y="12495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49" name="Google Shape;149;p7"/>
            <p:cNvGrpSpPr/>
            <p:nvPr/>
          </p:nvGrpSpPr>
          <p:grpSpPr>
            <a:xfrm rot="-5400000" flipH="1">
              <a:off x="8430782" y="4500446"/>
              <a:ext cx="493321" cy="357312"/>
              <a:chOff x="1722354" y="229144"/>
              <a:chExt cx="1748744" cy="1266614"/>
            </a:xfrm>
          </p:grpSpPr>
          <p:sp>
            <p:nvSpPr>
              <p:cNvPr id="150" name="Google Shape;150;p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" name="Google Shape;152;p7"/>
            <p:cNvSpPr/>
            <p:nvPr/>
          </p:nvSpPr>
          <p:spPr>
            <a:xfrm>
              <a:off x="-174975" y="-315450"/>
              <a:ext cx="1914059" cy="4400511"/>
            </a:xfrm>
            <a:custGeom>
              <a:avLst/>
              <a:gdLst/>
              <a:ahLst/>
              <a:cxnLst/>
              <a:rect l="l" t="t" r="r" b="b"/>
              <a:pathLst>
                <a:path w="55192" h="126889" extrusionOk="0">
                  <a:moveTo>
                    <a:pt x="0" y="126889"/>
                  </a:moveTo>
                  <a:lnTo>
                    <a:pt x="24140" y="102749"/>
                  </a:lnTo>
                  <a:lnTo>
                    <a:pt x="24140" y="42943"/>
                  </a:lnTo>
                  <a:lnTo>
                    <a:pt x="55192" y="25015"/>
                  </a:lnTo>
                  <a:lnTo>
                    <a:pt x="55192" y="0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3" name="Google Shape;153;p7"/>
            <p:cNvGrpSpPr/>
            <p:nvPr/>
          </p:nvGrpSpPr>
          <p:grpSpPr>
            <a:xfrm rot="10800000">
              <a:off x="662657" y="2962921"/>
              <a:ext cx="493321" cy="357312"/>
              <a:chOff x="1722354" y="229144"/>
              <a:chExt cx="1748744" cy="1266614"/>
            </a:xfrm>
          </p:grpSpPr>
          <p:sp>
            <p:nvSpPr>
              <p:cNvPr id="154" name="Google Shape;154;p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" name="Google Shape;156;p7"/>
            <p:cNvGrpSpPr/>
            <p:nvPr/>
          </p:nvGrpSpPr>
          <p:grpSpPr>
            <a:xfrm>
              <a:off x="-867949" y="1748040"/>
              <a:ext cx="1530153" cy="273510"/>
              <a:chOff x="-6675" y="2881558"/>
              <a:chExt cx="9140700" cy="2059567"/>
            </a:xfrm>
          </p:grpSpPr>
          <p:cxnSp>
            <p:nvCxnSpPr>
              <p:cNvPr id="157" name="Google Shape;157;p7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" name="Google Shape;158;p7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" name="Google Shape;159;p7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" name="Google Shape;160;p7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" name="Google Shape;161;p7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62" name="Google Shape;162;p7"/>
          <p:cNvGrpSpPr/>
          <p:nvPr/>
        </p:nvGrpSpPr>
        <p:grpSpPr>
          <a:xfrm>
            <a:off x="609462" y="-114064"/>
            <a:ext cx="8313331" cy="4565380"/>
            <a:chOff x="609462" y="-114064"/>
            <a:chExt cx="8313331" cy="4565380"/>
          </a:xfrm>
        </p:grpSpPr>
        <p:sp>
          <p:nvSpPr>
            <p:cNvPr id="163" name="Google Shape;163;p7"/>
            <p:cNvSpPr/>
            <p:nvPr/>
          </p:nvSpPr>
          <p:spPr>
            <a:xfrm rot="10800000">
              <a:off x="8882737" y="40104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 rot="10800000">
              <a:off x="609462" y="-114064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18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67" name="Google Shape;167;p8"/>
          <p:cNvGrpSpPr/>
          <p:nvPr/>
        </p:nvGrpSpPr>
        <p:grpSpPr>
          <a:xfrm rot="10800000">
            <a:off x="7395131" y="4086605"/>
            <a:ext cx="4791669" cy="923822"/>
            <a:chOff x="-78438" y="3775205"/>
            <a:chExt cx="4791669" cy="923822"/>
          </a:xfrm>
        </p:grpSpPr>
        <p:cxnSp>
          <p:nvCxnSpPr>
            <p:cNvPr id="168" name="Google Shape;168;p8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8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0" name="Google Shape;170;p8"/>
            <p:cNvSpPr/>
            <p:nvPr/>
          </p:nvSpPr>
          <p:spPr>
            <a:xfrm>
              <a:off x="4519806" y="37752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8"/>
          <p:cNvGrpSpPr/>
          <p:nvPr/>
        </p:nvGrpSpPr>
        <p:grpSpPr>
          <a:xfrm>
            <a:off x="527082" y="3400311"/>
            <a:ext cx="8344568" cy="1243755"/>
            <a:chOff x="527082" y="3400311"/>
            <a:chExt cx="8344568" cy="1243755"/>
          </a:xfrm>
        </p:grpSpPr>
        <p:sp>
          <p:nvSpPr>
            <p:cNvPr id="172" name="Google Shape;172;p8"/>
            <p:cNvSpPr/>
            <p:nvPr/>
          </p:nvSpPr>
          <p:spPr>
            <a:xfrm flipH="1">
              <a:off x="527082" y="340031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rot="5400000" flipH="1">
              <a:off x="8631182" y="4403598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" name="Google Shape;174;p8"/>
          <p:cNvGrpSpPr/>
          <p:nvPr/>
        </p:nvGrpSpPr>
        <p:grpSpPr>
          <a:xfrm>
            <a:off x="-3151463" y="-3408103"/>
            <a:ext cx="11831666" cy="9065208"/>
            <a:chOff x="-3151463" y="-3408103"/>
            <a:chExt cx="11831666" cy="9065208"/>
          </a:xfrm>
        </p:grpSpPr>
        <p:grpSp>
          <p:nvGrpSpPr>
            <p:cNvPr id="175" name="Google Shape;175;p8"/>
            <p:cNvGrpSpPr/>
            <p:nvPr/>
          </p:nvGrpSpPr>
          <p:grpSpPr>
            <a:xfrm rot="10800000" flipH="1">
              <a:off x="309699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176" name="Google Shape;176;p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" name="Google Shape;177;p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78" name="Google Shape;178;p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" name="Google Shape;179;p8"/>
            <p:cNvGrpSpPr/>
            <p:nvPr/>
          </p:nvGrpSpPr>
          <p:grpSpPr>
            <a:xfrm flipH="1">
              <a:off x="7998987" y="-1945430"/>
              <a:ext cx="681217" cy="3360485"/>
              <a:chOff x="1337800" y="-2525590"/>
              <a:chExt cx="1498167" cy="7390555"/>
            </a:xfrm>
          </p:grpSpPr>
          <p:cxnSp>
            <p:nvCxnSpPr>
              <p:cNvPr id="180" name="Google Shape;180;p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1" name="Google Shape;181;p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2" name="Google Shape;182;p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" name="Google Shape;183;p8"/>
            <p:cNvGrpSpPr/>
            <p:nvPr/>
          </p:nvGrpSpPr>
          <p:grpSpPr>
            <a:xfrm rot="-5400000" flipH="1">
              <a:off x="-12066" y="-1786200"/>
              <a:ext cx="3859204" cy="615399"/>
              <a:chOff x="-6675" y="307100"/>
              <a:chExt cx="9140700" cy="4634025"/>
            </a:xfrm>
          </p:grpSpPr>
          <p:cxnSp>
            <p:nvCxnSpPr>
              <p:cNvPr id="184" name="Google Shape;184;p8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5" name="Google Shape;185;p8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6" name="Google Shape;186;p8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" name="Google Shape;187;p8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8" name="Google Shape;188;p8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" name="Google Shape;189;p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2;p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3;p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94" name="Google Shape;194;p8"/>
            <p:cNvSpPr/>
            <p:nvPr/>
          </p:nvSpPr>
          <p:spPr>
            <a:xfrm flipH="1">
              <a:off x="-3151463" y="45110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95" name="Google Shape;195;p8"/>
          <p:cNvGrpSpPr/>
          <p:nvPr/>
        </p:nvGrpSpPr>
        <p:grpSpPr>
          <a:xfrm>
            <a:off x="547096" y="974375"/>
            <a:ext cx="9244448" cy="3848385"/>
            <a:chOff x="547096" y="974375"/>
            <a:chExt cx="9244448" cy="3848385"/>
          </a:xfrm>
        </p:grpSpPr>
        <p:grpSp>
          <p:nvGrpSpPr>
            <p:cNvPr id="196" name="Google Shape;196;p8"/>
            <p:cNvGrpSpPr/>
            <p:nvPr/>
          </p:nvGrpSpPr>
          <p:grpSpPr>
            <a:xfrm>
              <a:off x="547096" y="3571493"/>
              <a:ext cx="9010768" cy="1251268"/>
              <a:chOff x="547096" y="3571493"/>
              <a:chExt cx="9010768" cy="1251268"/>
            </a:xfrm>
          </p:grpSpPr>
          <p:grpSp>
            <p:nvGrpSpPr>
              <p:cNvPr id="197" name="Google Shape;197;p8"/>
              <p:cNvGrpSpPr/>
              <p:nvPr/>
            </p:nvGrpSpPr>
            <p:grpSpPr>
              <a:xfrm>
                <a:off x="547096" y="3613321"/>
                <a:ext cx="269696" cy="1209440"/>
                <a:chOff x="803996" y="3613321"/>
                <a:chExt cx="269696" cy="1209440"/>
              </a:xfrm>
            </p:grpSpPr>
            <p:sp>
              <p:nvSpPr>
                <p:cNvPr id="198" name="Google Shape;198;p8"/>
                <p:cNvSpPr/>
                <p:nvPr/>
              </p:nvSpPr>
              <p:spPr>
                <a:xfrm rot="10800000" flipH="1">
                  <a:off x="803996" y="4347766"/>
                  <a:ext cx="43116" cy="474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" name="Google Shape;199;p8"/>
                <p:cNvSpPr/>
                <p:nvPr/>
              </p:nvSpPr>
              <p:spPr>
                <a:xfrm rot="10800000" flipH="1">
                  <a:off x="998591" y="3613321"/>
                  <a:ext cx="75100" cy="827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" name="Google Shape;200;p8"/>
              <p:cNvGrpSpPr/>
              <p:nvPr/>
            </p:nvGrpSpPr>
            <p:grpSpPr>
              <a:xfrm rot="5400000">
                <a:off x="8818296" y="3101621"/>
                <a:ext cx="269696" cy="1209440"/>
                <a:chOff x="803996" y="3613321"/>
                <a:chExt cx="269696" cy="1209440"/>
              </a:xfrm>
            </p:grpSpPr>
            <p:sp>
              <p:nvSpPr>
                <p:cNvPr id="201" name="Google Shape;201;p8"/>
                <p:cNvSpPr/>
                <p:nvPr/>
              </p:nvSpPr>
              <p:spPr>
                <a:xfrm rot="10800000" flipH="1">
                  <a:off x="803996" y="4347766"/>
                  <a:ext cx="43116" cy="474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202;p8"/>
                <p:cNvSpPr/>
                <p:nvPr/>
              </p:nvSpPr>
              <p:spPr>
                <a:xfrm rot="10800000" flipH="1">
                  <a:off x="998591" y="3613321"/>
                  <a:ext cx="75100" cy="827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3" name="Google Shape;203;p8"/>
            <p:cNvGrpSpPr/>
            <p:nvPr/>
          </p:nvGrpSpPr>
          <p:grpSpPr>
            <a:xfrm>
              <a:off x="8680200" y="974375"/>
              <a:ext cx="1111343" cy="1111343"/>
              <a:chOff x="8307725" y="278700"/>
              <a:chExt cx="1111343" cy="1111343"/>
            </a:xfrm>
          </p:grpSpPr>
          <p:sp>
            <p:nvSpPr>
              <p:cNvPr id="204" name="Google Shape;204;p8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 txBox="1">
            <a:spLocks noGrp="1"/>
          </p:cNvSpPr>
          <p:nvPr>
            <p:ph type="title"/>
          </p:nvPr>
        </p:nvSpPr>
        <p:spPr>
          <a:xfrm>
            <a:off x="2135550" y="1857350"/>
            <a:ext cx="4872900" cy="12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9"/>
          <p:cNvSpPr txBox="1">
            <a:spLocks noGrp="1"/>
          </p:cNvSpPr>
          <p:nvPr>
            <p:ph type="subTitle" idx="1"/>
          </p:nvPr>
        </p:nvSpPr>
        <p:spPr>
          <a:xfrm>
            <a:off x="2135550" y="3106975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09" name="Google Shape;209;p9"/>
          <p:cNvSpPr/>
          <p:nvPr/>
        </p:nvSpPr>
        <p:spPr>
          <a:xfrm>
            <a:off x="9336712" y="713511"/>
            <a:ext cx="40056" cy="440880"/>
          </a:xfrm>
          <a:custGeom>
            <a:avLst/>
            <a:gdLst/>
            <a:ahLst/>
            <a:cxnLst/>
            <a:rect l="l" t="t" r="r" b="b"/>
            <a:pathLst>
              <a:path w="1146" h="12620" extrusionOk="0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9"/>
          <p:cNvGrpSpPr/>
          <p:nvPr/>
        </p:nvGrpSpPr>
        <p:grpSpPr>
          <a:xfrm>
            <a:off x="-2757425" y="-2776080"/>
            <a:ext cx="12134200" cy="9442910"/>
            <a:chOff x="-2757425" y="-2776080"/>
            <a:chExt cx="12134200" cy="9442910"/>
          </a:xfrm>
        </p:grpSpPr>
        <p:grpSp>
          <p:nvGrpSpPr>
            <p:cNvPr id="211" name="Google Shape;211;p9"/>
            <p:cNvGrpSpPr/>
            <p:nvPr/>
          </p:nvGrpSpPr>
          <p:grpSpPr>
            <a:xfrm rot="-5400000" flipH="1">
              <a:off x="-1755963" y="657655"/>
              <a:ext cx="4791669" cy="923822"/>
              <a:chOff x="-78438" y="3775205"/>
              <a:chExt cx="4791669" cy="923822"/>
            </a:xfrm>
          </p:grpSpPr>
          <p:cxnSp>
            <p:nvCxnSpPr>
              <p:cNvPr id="212" name="Google Shape;212;p9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9"/>
              <p:cNvCxnSpPr/>
              <p:nvPr/>
            </p:nvCxnSpPr>
            <p:spPr>
              <a:xfrm rot="-5400000">
                <a:off x="3789591" y="3940627"/>
                <a:ext cx="764100" cy="75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4" name="Google Shape;214;p9"/>
              <p:cNvSpPr/>
              <p:nvPr/>
            </p:nvSpPr>
            <p:spPr>
              <a:xfrm>
                <a:off x="4519806" y="3775205"/>
                <a:ext cx="193425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9"/>
            <p:cNvGrpSpPr/>
            <p:nvPr/>
          </p:nvGrpSpPr>
          <p:grpSpPr>
            <a:xfrm rot="10800000">
              <a:off x="8695559" y="3306345"/>
              <a:ext cx="681217" cy="3360485"/>
              <a:chOff x="1337800" y="-2525590"/>
              <a:chExt cx="1498167" cy="7390555"/>
            </a:xfrm>
          </p:grpSpPr>
          <p:cxnSp>
            <p:nvCxnSpPr>
              <p:cNvPr id="216" name="Google Shape;216;p9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9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8" name="Google Shape;218;p9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9"/>
            <p:cNvGrpSpPr/>
            <p:nvPr/>
          </p:nvGrpSpPr>
          <p:grpSpPr>
            <a:xfrm>
              <a:off x="146409" y="-2776080"/>
              <a:ext cx="681217" cy="3360485"/>
              <a:chOff x="1337800" y="-2525590"/>
              <a:chExt cx="1498167" cy="7390555"/>
            </a:xfrm>
          </p:grpSpPr>
          <p:cxnSp>
            <p:nvCxnSpPr>
              <p:cNvPr id="220" name="Google Shape;220;p9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" name="Google Shape;221;p9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22" name="Google Shape;222;p9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9"/>
            <p:cNvGrpSpPr/>
            <p:nvPr/>
          </p:nvGrpSpPr>
          <p:grpSpPr>
            <a:xfrm>
              <a:off x="-2757425" y="811862"/>
              <a:ext cx="3859204" cy="615399"/>
              <a:chOff x="-6675" y="307100"/>
              <a:chExt cx="9140700" cy="4634025"/>
            </a:xfrm>
          </p:grpSpPr>
          <p:cxnSp>
            <p:nvCxnSpPr>
              <p:cNvPr id="224" name="Google Shape;224;p9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5" name="Google Shape;225;p9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6" name="Google Shape;226;p9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7" name="Google Shape;227;p9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9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29;p9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9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9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9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9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34" name="Google Shape;234;p9"/>
            <p:cNvSpPr/>
            <p:nvPr/>
          </p:nvSpPr>
          <p:spPr>
            <a:xfrm rot="5400000">
              <a:off x="5637675" y="298670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35" name="Google Shape;235;p9"/>
          <p:cNvGrpSpPr/>
          <p:nvPr/>
        </p:nvGrpSpPr>
        <p:grpSpPr>
          <a:xfrm>
            <a:off x="-157525" y="1684573"/>
            <a:ext cx="8689055" cy="440880"/>
            <a:chOff x="-157525" y="1684573"/>
            <a:chExt cx="8689055" cy="440880"/>
          </a:xfrm>
        </p:grpSpPr>
        <p:sp>
          <p:nvSpPr>
            <p:cNvPr id="236" name="Google Shape;236;p9"/>
            <p:cNvSpPr/>
            <p:nvPr/>
          </p:nvSpPr>
          <p:spPr>
            <a:xfrm>
              <a:off x="8491475" y="1684573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 rot="-5400000">
              <a:off x="42887" y="17249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-350826" y="649496"/>
            <a:ext cx="9280380" cy="5170923"/>
            <a:chOff x="-350826" y="649496"/>
            <a:chExt cx="9280380" cy="5170923"/>
          </a:xfrm>
        </p:grpSpPr>
        <p:grpSp>
          <p:nvGrpSpPr>
            <p:cNvPr id="239" name="Google Shape;239;p9"/>
            <p:cNvGrpSpPr/>
            <p:nvPr/>
          </p:nvGrpSpPr>
          <p:grpSpPr>
            <a:xfrm>
              <a:off x="-350826" y="649496"/>
              <a:ext cx="9280380" cy="1759405"/>
              <a:chOff x="-350826" y="649496"/>
              <a:chExt cx="9280380" cy="1759405"/>
            </a:xfrm>
          </p:grpSpPr>
          <p:sp>
            <p:nvSpPr>
              <p:cNvPr id="240" name="Google Shape;240;p9"/>
              <p:cNvSpPr/>
              <p:nvPr/>
            </p:nvSpPr>
            <p:spPr>
              <a:xfrm rot="10800000">
                <a:off x="8886438" y="1209591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9"/>
              <p:cNvSpPr/>
              <p:nvPr/>
            </p:nvSpPr>
            <p:spPr>
              <a:xfrm rot="10800000">
                <a:off x="8695083" y="649496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9"/>
              <p:cNvSpPr/>
              <p:nvPr/>
            </p:nvSpPr>
            <p:spPr>
              <a:xfrm rot="5400000">
                <a:off x="425209" y="1958491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9"/>
              <p:cNvSpPr/>
              <p:nvPr/>
            </p:nvSpPr>
            <p:spPr>
              <a:xfrm rot="5400000">
                <a:off x="25375" y="1957600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9"/>
            <p:cNvGrpSpPr/>
            <p:nvPr/>
          </p:nvGrpSpPr>
          <p:grpSpPr>
            <a:xfrm>
              <a:off x="7280000" y="4709075"/>
              <a:ext cx="1111343" cy="1111343"/>
              <a:chOff x="8307725" y="278700"/>
              <a:chExt cx="1111343" cy="1111343"/>
            </a:xfrm>
          </p:grpSpPr>
          <p:sp>
            <p:nvSpPr>
              <p:cNvPr id="245" name="Google Shape;245;p9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9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49" name="Google Shape;249;p10"/>
          <p:cNvGrpSpPr/>
          <p:nvPr/>
        </p:nvGrpSpPr>
        <p:grpSpPr>
          <a:xfrm>
            <a:off x="-2466243" y="-2869459"/>
            <a:ext cx="11395878" cy="4597207"/>
            <a:chOff x="-2466243" y="-2869459"/>
            <a:chExt cx="11395878" cy="4597207"/>
          </a:xfrm>
        </p:grpSpPr>
        <p:grpSp>
          <p:nvGrpSpPr>
            <p:cNvPr id="250" name="Google Shape;250;p10"/>
            <p:cNvGrpSpPr/>
            <p:nvPr/>
          </p:nvGrpSpPr>
          <p:grpSpPr>
            <a:xfrm>
              <a:off x="-2466243" y="364624"/>
              <a:ext cx="4486819" cy="625122"/>
              <a:chOff x="-78438" y="4073905"/>
              <a:chExt cx="4486819" cy="625122"/>
            </a:xfrm>
          </p:grpSpPr>
          <p:cxnSp>
            <p:nvCxnSpPr>
              <p:cNvPr id="251" name="Google Shape;251;p10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252;p10"/>
              <p:cNvCxnSpPr/>
              <p:nvPr/>
            </p:nvCxnSpPr>
            <p:spPr>
              <a:xfrm rot="-5400000">
                <a:off x="3788541" y="4241677"/>
                <a:ext cx="464100" cy="450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3" name="Google Shape;253;p10"/>
              <p:cNvSpPr/>
              <p:nvPr/>
            </p:nvSpPr>
            <p:spPr>
              <a:xfrm>
                <a:off x="4214956" y="4073905"/>
                <a:ext cx="193425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0"/>
            <p:cNvGrpSpPr/>
            <p:nvPr/>
          </p:nvGrpSpPr>
          <p:grpSpPr>
            <a:xfrm rot="5400000" flipH="1">
              <a:off x="-1083007" y="-1247557"/>
              <a:ext cx="3859204" cy="615399"/>
              <a:chOff x="-6675" y="307100"/>
              <a:chExt cx="9140700" cy="4634025"/>
            </a:xfrm>
          </p:grpSpPr>
          <p:cxnSp>
            <p:nvCxnSpPr>
              <p:cNvPr id="255" name="Google Shape;255;p10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6" name="Google Shape;256;p10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7" name="Google Shape;257;p10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258;p10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9" name="Google Shape;259;p10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0" name="Google Shape;260;p10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1" name="Google Shape;261;p10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2" name="Google Shape;262;p10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3" name="Google Shape;263;p10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4" name="Google Shape;264;p10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5" name="Google Shape;265;p10"/>
            <p:cNvGrpSpPr/>
            <p:nvPr/>
          </p:nvGrpSpPr>
          <p:grpSpPr>
            <a:xfrm>
              <a:off x="8248398" y="-1632737"/>
              <a:ext cx="681237" cy="3360485"/>
              <a:chOff x="8248398" y="-1632737"/>
              <a:chExt cx="681237" cy="3360485"/>
            </a:xfrm>
          </p:grpSpPr>
          <p:grpSp>
            <p:nvGrpSpPr>
              <p:cNvPr id="266" name="Google Shape;266;p10"/>
              <p:cNvGrpSpPr/>
              <p:nvPr/>
            </p:nvGrpSpPr>
            <p:grpSpPr>
              <a:xfrm flipH="1">
                <a:off x="8248398" y="-1632737"/>
                <a:ext cx="681217" cy="3360485"/>
                <a:chOff x="1337800" y="-2525590"/>
                <a:chExt cx="1498167" cy="7390555"/>
              </a:xfrm>
            </p:grpSpPr>
            <p:cxnSp>
              <p:nvCxnSpPr>
                <p:cNvPr id="267" name="Google Shape;267;p10"/>
                <p:cNvCxnSpPr/>
                <p:nvPr/>
              </p:nvCxnSpPr>
              <p:spPr>
                <a:xfrm rot="10800000">
                  <a:off x="1337800" y="-2525590"/>
                  <a:ext cx="0" cy="5870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8" name="Google Shape;268;p10"/>
                <p:cNvCxnSpPr/>
                <p:nvPr/>
              </p:nvCxnSpPr>
              <p:spPr>
                <a:xfrm>
                  <a:off x="1337800" y="3347125"/>
                  <a:ext cx="1158600" cy="11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69" name="Google Shape;269;p10"/>
                <p:cNvSpPr/>
                <p:nvPr/>
              </p:nvSpPr>
              <p:spPr>
                <a:xfrm rot="5400000">
                  <a:off x="2412855" y="4441854"/>
                  <a:ext cx="425397" cy="42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2719" fill="none" extrusionOk="0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accent2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0" name="Google Shape;270;p10"/>
              <p:cNvGrpSpPr/>
              <p:nvPr/>
            </p:nvGrpSpPr>
            <p:grpSpPr>
              <a:xfrm>
                <a:off x="8436314" y="360846"/>
                <a:ext cx="493321" cy="357312"/>
                <a:chOff x="1722354" y="229144"/>
                <a:chExt cx="1748744" cy="1266614"/>
              </a:xfrm>
            </p:grpSpPr>
            <p:sp>
              <p:nvSpPr>
                <p:cNvPr id="271" name="Google Shape;271;p10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2777" fill="none" extrusionOk="0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10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2719" fill="none" extrusionOk="0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accen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73" name="Google Shape;273;p10"/>
          <p:cNvGrpSpPr/>
          <p:nvPr/>
        </p:nvGrpSpPr>
        <p:grpSpPr>
          <a:xfrm>
            <a:off x="-150883" y="1137478"/>
            <a:ext cx="9080518" cy="813868"/>
            <a:chOff x="-150883" y="1137478"/>
            <a:chExt cx="9080518" cy="813868"/>
          </a:xfrm>
        </p:grpSpPr>
        <p:sp>
          <p:nvSpPr>
            <p:cNvPr id="274" name="Google Shape;274;p10"/>
            <p:cNvSpPr/>
            <p:nvPr/>
          </p:nvSpPr>
          <p:spPr>
            <a:xfrm rot="5400000" flipH="1">
              <a:off x="49529" y="93706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 flipH="1">
              <a:off x="8889579" y="151046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10"/>
          <p:cNvGrpSpPr/>
          <p:nvPr/>
        </p:nvGrpSpPr>
        <p:grpSpPr>
          <a:xfrm>
            <a:off x="-201760" y="1366772"/>
            <a:ext cx="9923304" cy="3117922"/>
            <a:chOff x="-201760" y="1366772"/>
            <a:chExt cx="9923304" cy="3117922"/>
          </a:xfrm>
        </p:grpSpPr>
        <p:grpSp>
          <p:nvGrpSpPr>
            <p:cNvPr id="277" name="Google Shape;277;p10"/>
            <p:cNvGrpSpPr/>
            <p:nvPr/>
          </p:nvGrpSpPr>
          <p:grpSpPr>
            <a:xfrm>
              <a:off x="8610200" y="3373350"/>
              <a:ext cx="1111343" cy="1111343"/>
              <a:chOff x="8307725" y="278700"/>
              <a:chExt cx="1111343" cy="1111343"/>
            </a:xfrm>
          </p:grpSpPr>
          <p:sp>
            <p:nvSpPr>
              <p:cNvPr id="278" name="Google Shape;278;p10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0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" name="Google Shape;280;p10"/>
            <p:cNvGrpSpPr/>
            <p:nvPr/>
          </p:nvGrpSpPr>
          <p:grpSpPr>
            <a:xfrm flipH="1">
              <a:off x="8674231" y="1727755"/>
              <a:ext cx="247278" cy="1160062"/>
              <a:chOff x="1463894" y="1434556"/>
              <a:chExt cx="247278" cy="1160062"/>
            </a:xfrm>
          </p:grpSpPr>
          <p:sp>
            <p:nvSpPr>
              <p:cNvPr id="281" name="Google Shape;281;p10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0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" name="Google Shape;283;p10"/>
            <p:cNvGrpSpPr/>
            <p:nvPr/>
          </p:nvGrpSpPr>
          <p:grpSpPr>
            <a:xfrm rot="5400000" flipH="1">
              <a:off x="254631" y="910380"/>
              <a:ext cx="247278" cy="1160062"/>
              <a:chOff x="1463894" y="1434556"/>
              <a:chExt cx="247278" cy="1160062"/>
            </a:xfrm>
          </p:grpSpPr>
          <p:sp>
            <p:nvSpPr>
              <p:cNvPr id="284" name="Google Shape;284;p10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0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433" name="Google Shape;433;p17"/>
          <p:cNvSpPr txBox="1">
            <a:spLocks noGrp="1"/>
          </p:cNvSpPr>
          <p:nvPr>
            <p:ph type="subTitle" idx="1"/>
          </p:nvPr>
        </p:nvSpPr>
        <p:spPr>
          <a:xfrm>
            <a:off x="1253224" y="17701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17"/>
          <p:cNvSpPr txBox="1">
            <a:spLocks noGrp="1"/>
          </p:cNvSpPr>
          <p:nvPr>
            <p:ph type="subTitle" idx="2"/>
          </p:nvPr>
        </p:nvSpPr>
        <p:spPr>
          <a:xfrm>
            <a:off x="5079776" y="17701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17"/>
          <p:cNvSpPr txBox="1">
            <a:spLocks noGrp="1"/>
          </p:cNvSpPr>
          <p:nvPr>
            <p:ph type="subTitle" idx="3"/>
          </p:nvPr>
        </p:nvSpPr>
        <p:spPr>
          <a:xfrm>
            <a:off x="1253224" y="32817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17"/>
          <p:cNvSpPr txBox="1">
            <a:spLocks noGrp="1"/>
          </p:cNvSpPr>
          <p:nvPr>
            <p:ph type="subTitle" idx="4"/>
          </p:nvPr>
        </p:nvSpPr>
        <p:spPr>
          <a:xfrm>
            <a:off x="5079776" y="32817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17"/>
          <p:cNvSpPr txBox="1">
            <a:spLocks noGrp="1"/>
          </p:cNvSpPr>
          <p:nvPr>
            <p:ph type="subTitle" idx="5"/>
          </p:nvPr>
        </p:nvSpPr>
        <p:spPr>
          <a:xfrm>
            <a:off x="1253225" y="1316050"/>
            <a:ext cx="2811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438" name="Google Shape;438;p17"/>
          <p:cNvSpPr txBox="1">
            <a:spLocks noGrp="1"/>
          </p:cNvSpPr>
          <p:nvPr>
            <p:ph type="subTitle" idx="6"/>
          </p:nvPr>
        </p:nvSpPr>
        <p:spPr>
          <a:xfrm>
            <a:off x="1253225" y="2827725"/>
            <a:ext cx="2811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439" name="Google Shape;439;p17"/>
          <p:cNvSpPr txBox="1">
            <a:spLocks noGrp="1"/>
          </p:cNvSpPr>
          <p:nvPr>
            <p:ph type="subTitle" idx="7"/>
          </p:nvPr>
        </p:nvSpPr>
        <p:spPr>
          <a:xfrm>
            <a:off x="5079750" y="1316050"/>
            <a:ext cx="2811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440" name="Google Shape;440;p17"/>
          <p:cNvSpPr txBox="1">
            <a:spLocks noGrp="1"/>
          </p:cNvSpPr>
          <p:nvPr>
            <p:ph type="subTitle" idx="8"/>
          </p:nvPr>
        </p:nvSpPr>
        <p:spPr>
          <a:xfrm>
            <a:off x="5079750" y="2827725"/>
            <a:ext cx="2811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grpSp>
        <p:nvGrpSpPr>
          <p:cNvPr id="441" name="Google Shape;441;p17"/>
          <p:cNvGrpSpPr/>
          <p:nvPr/>
        </p:nvGrpSpPr>
        <p:grpSpPr>
          <a:xfrm>
            <a:off x="487075" y="3743425"/>
            <a:ext cx="8733034" cy="1098995"/>
            <a:chOff x="487075" y="3743425"/>
            <a:chExt cx="8733034" cy="1098995"/>
          </a:xfrm>
        </p:grpSpPr>
        <p:sp>
          <p:nvSpPr>
            <p:cNvPr id="442" name="Google Shape;442;p17"/>
            <p:cNvSpPr/>
            <p:nvPr/>
          </p:nvSpPr>
          <p:spPr>
            <a:xfrm rot="5400000">
              <a:off x="8961054" y="3726360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 rot="5400000">
              <a:off x="8721654" y="3527485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" name="Google Shape;444;p17"/>
            <p:cNvGrpSpPr/>
            <p:nvPr/>
          </p:nvGrpSpPr>
          <p:grpSpPr>
            <a:xfrm rot="5400000">
              <a:off x="766702" y="4355902"/>
              <a:ext cx="206891" cy="766144"/>
              <a:chOff x="8650702" y="3525402"/>
              <a:chExt cx="206891" cy="766144"/>
            </a:xfrm>
          </p:grpSpPr>
          <p:sp>
            <p:nvSpPr>
              <p:cNvPr id="445" name="Google Shape;445;p17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7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7" name="Google Shape;447;p17"/>
          <p:cNvGrpSpPr/>
          <p:nvPr/>
        </p:nvGrpSpPr>
        <p:grpSpPr>
          <a:xfrm>
            <a:off x="197650" y="1003129"/>
            <a:ext cx="8689509" cy="2910487"/>
            <a:chOff x="197650" y="1003129"/>
            <a:chExt cx="8689509" cy="2910487"/>
          </a:xfrm>
        </p:grpSpPr>
        <p:sp>
          <p:nvSpPr>
            <p:cNvPr id="448" name="Google Shape;448;p17"/>
            <p:cNvSpPr/>
            <p:nvPr/>
          </p:nvSpPr>
          <p:spPr>
            <a:xfrm>
              <a:off x="8847104" y="1003129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 rot="10800000">
              <a:off x="197650" y="34727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17"/>
          <p:cNvGrpSpPr/>
          <p:nvPr/>
        </p:nvGrpSpPr>
        <p:grpSpPr>
          <a:xfrm>
            <a:off x="-30950" y="-166792"/>
            <a:ext cx="9501942" cy="5231667"/>
            <a:chOff x="-30950" y="-166792"/>
            <a:chExt cx="9501942" cy="5231667"/>
          </a:xfrm>
        </p:grpSpPr>
        <p:grpSp>
          <p:nvGrpSpPr>
            <p:cNvPr id="451" name="Google Shape;451;p17"/>
            <p:cNvGrpSpPr/>
            <p:nvPr/>
          </p:nvGrpSpPr>
          <p:grpSpPr>
            <a:xfrm rot="-5400000">
              <a:off x="8362773" y="2998996"/>
              <a:ext cx="493321" cy="357312"/>
              <a:chOff x="1722354" y="229144"/>
              <a:chExt cx="1748744" cy="1266614"/>
            </a:xfrm>
          </p:grpSpPr>
          <p:sp>
            <p:nvSpPr>
              <p:cNvPr id="452" name="Google Shape;452;p1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4" name="Google Shape;454;p17"/>
            <p:cNvGrpSpPr/>
            <p:nvPr/>
          </p:nvGrpSpPr>
          <p:grpSpPr>
            <a:xfrm rot="10800000" flipH="1">
              <a:off x="8505734" y="1680044"/>
              <a:ext cx="965258" cy="273510"/>
              <a:chOff x="-6675" y="2881558"/>
              <a:chExt cx="9140700" cy="2059567"/>
            </a:xfrm>
          </p:grpSpPr>
          <p:cxnSp>
            <p:nvCxnSpPr>
              <p:cNvPr id="455" name="Google Shape;455;p17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6" name="Google Shape;456;p17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7" name="Google Shape;457;p17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8" name="Google Shape;458;p17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9" name="Google Shape;459;p17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60" name="Google Shape;460;p17"/>
            <p:cNvSpPr/>
            <p:nvPr/>
          </p:nvSpPr>
          <p:spPr>
            <a:xfrm rot="5400000">
              <a:off x="7121670" y="1217270"/>
              <a:ext cx="3256375" cy="488250"/>
            </a:xfrm>
            <a:custGeom>
              <a:avLst/>
              <a:gdLst/>
              <a:ahLst/>
              <a:cxnLst/>
              <a:rect l="l" t="t" r="r" b="b"/>
              <a:pathLst>
                <a:path w="130255" h="19530" extrusionOk="0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61" name="Google Shape;461;p17"/>
            <p:cNvSpPr/>
            <p:nvPr/>
          </p:nvSpPr>
          <p:spPr>
            <a:xfrm>
              <a:off x="-30950" y="2650075"/>
              <a:ext cx="581550" cy="2414800"/>
            </a:xfrm>
            <a:custGeom>
              <a:avLst/>
              <a:gdLst/>
              <a:ahLst/>
              <a:cxnLst/>
              <a:rect l="l" t="t" r="r" b="b"/>
              <a:pathLst>
                <a:path w="23262" h="96592" extrusionOk="0">
                  <a:moveTo>
                    <a:pt x="0" y="0"/>
                  </a:moveTo>
                  <a:lnTo>
                    <a:pt x="18318" y="18318"/>
                  </a:lnTo>
                  <a:lnTo>
                    <a:pt x="18318" y="58471"/>
                  </a:lnTo>
                  <a:lnTo>
                    <a:pt x="10373" y="66417"/>
                  </a:lnTo>
                  <a:lnTo>
                    <a:pt x="10373" y="83703"/>
                  </a:lnTo>
                  <a:lnTo>
                    <a:pt x="23262" y="96592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462" name="Google Shape;462;p17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 Black"/>
              <a:buNone/>
              <a:defRPr sz="2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3" r:id="rId9"/>
    <p:sldLayoutId id="2147483667" r:id="rId10"/>
    <p:sldLayoutId id="2147483669" r:id="rId11"/>
    <p:sldLayoutId id="214748367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eraiyamuthan-p.github.io/Password-Manager-with-Multi-Factor-Authentication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8"/>
          <p:cNvSpPr txBox="1">
            <a:spLocks noGrp="1"/>
          </p:cNvSpPr>
          <p:nvPr>
            <p:ph type="ctrTitle"/>
          </p:nvPr>
        </p:nvSpPr>
        <p:spPr>
          <a:xfrm>
            <a:off x="1115975" y="1999150"/>
            <a:ext cx="4384800" cy="169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Secure </a:t>
            </a:r>
            <a:br>
              <a:rPr lang="en" dirty="0"/>
            </a:br>
            <a:r>
              <a:rPr lang="en" dirty="0"/>
              <a:t>Zero-Knowledge  Password Manager with MFA</a:t>
            </a:r>
            <a:endParaRPr dirty="0"/>
          </a:p>
        </p:txBody>
      </p:sp>
      <p:sp>
        <p:nvSpPr>
          <p:cNvPr id="663" name="Google Shape;663;p28"/>
          <p:cNvSpPr txBox="1">
            <a:spLocks noGrp="1"/>
          </p:cNvSpPr>
          <p:nvPr>
            <p:ph type="subTitle" idx="1"/>
          </p:nvPr>
        </p:nvSpPr>
        <p:spPr>
          <a:xfrm>
            <a:off x="1115975" y="3719650"/>
            <a:ext cx="43848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Bavanapriya S – 23BIT0371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Eraiyamuthan P – 23BIT0306</a:t>
            </a:r>
            <a:endParaRPr dirty="0"/>
          </a:p>
        </p:txBody>
      </p:sp>
      <p:sp>
        <p:nvSpPr>
          <p:cNvPr id="664" name="Google Shape;664;p28"/>
          <p:cNvSpPr/>
          <p:nvPr/>
        </p:nvSpPr>
        <p:spPr>
          <a:xfrm rot="-5400000">
            <a:off x="689075" y="2215534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" name="Google Shape;665;p28"/>
          <p:cNvGrpSpPr/>
          <p:nvPr/>
        </p:nvGrpSpPr>
        <p:grpSpPr>
          <a:xfrm>
            <a:off x="6777434" y="2296620"/>
            <a:ext cx="1033834" cy="3360485"/>
            <a:chOff x="6777434" y="2296620"/>
            <a:chExt cx="1033834" cy="3360485"/>
          </a:xfrm>
        </p:grpSpPr>
        <p:grpSp>
          <p:nvGrpSpPr>
            <p:cNvPr id="666" name="Google Shape;666;p28"/>
            <p:cNvGrpSpPr/>
            <p:nvPr/>
          </p:nvGrpSpPr>
          <p:grpSpPr>
            <a:xfrm rot="10800000">
              <a:off x="6777434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667" name="Google Shape;667;p2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8" name="Google Shape;668;p2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69" name="Google Shape;669;p2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0" name="Google Shape;670;p28"/>
            <p:cNvSpPr/>
            <p:nvPr/>
          </p:nvSpPr>
          <p:spPr>
            <a:xfrm>
              <a:off x="7771212" y="29729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28"/>
          <p:cNvGrpSpPr/>
          <p:nvPr/>
        </p:nvGrpSpPr>
        <p:grpSpPr>
          <a:xfrm>
            <a:off x="6262859" y="-2197955"/>
            <a:ext cx="681217" cy="3360485"/>
            <a:chOff x="1337800" y="-2525590"/>
            <a:chExt cx="1498167" cy="7390555"/>
          </a:xfrm>
        </p:grpSpPr>
        <p:cxnSp>
          <p:nvCxnSpPr>
            <p:cNvPr id="674" name="Google Shape;674;p28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28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28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" name="Google Shape;677;p28"/>
          <p:cNvSpPr/>
          <p:nvPr/>
        </p:nvSpPr>
        <p:spPr>
          <a:xfrm rot="-5400000">
            <a:off x="8215875" y="805548"/>
            <a:ext cx="40056" cy="440880"/>
          </a:xfrm>
          <a:custGeom>
            <a:avLst/>
            <a:gdLst/>
            <a:ahLst/>
            <a:cxnLst/>
            <a:rect l="l" t="t" r="r" b="b"/>
            <a:pathLst>
              <a:path w="1146" h="12620" extrusionOk="0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" name="Google Shape;678;p28"/>
          <p:cNvGrpSpPr/>
          <p:nvPr/>
        </p:nvGrpSpPr>
        <p:grpSpPr>
          <a:xfrm rot="10800000" flipH="1">
            <a:off x="-2068288" y="305430"/>
            <a:ext cx="4791669" cy="923822"/>
            <a:chOff x="-78438" y="3775205"/>
            <a:chExt cx="4791669" cy="923822"/>
          </a:xfrm>
        </p:grpSpPr>
        <p:cxnSp>
          <p:nvCxnSpPr>
            <p:cNvPr id="679" name="Google Shape;679;p28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28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1" name="Google Shape;681;p28"/>
            <p:cNvSpPr/>
            <p:nvPr/>
          </p:nvSpPr>
          <p:spPr>
            <a:xfrm>
              <a:off x="4519806" y="37752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28"/>
          <p:cNvGrpSpPr/>
          <p:nvPr/>
        </p:nvGrpSpPr>
        <p:grpSpPr>
          <a:xfrm>
            <a:off x="3329300" y="-3035953"/>
            <a:ext cx="6471825" cy="4623428"/>
            <a:chOff x="3329300" y="-3035953"/>
            <a:chExt cx="6471825" cy="4623428"/>
          </a:xfrm>
        </p:grpSpPr>
        <p:grpSp>
          <p:nvGrpSpPr>
            <p:cNvPr id="683" name="Google Shape;683;p28"/>
            <p:cNvGrpSpPr/>
            <p:nvPr/>
          </p:nvGrpSpPr>
          <p:grpSpPr>
            <a:xfrm rot="5400000">
              <a:off x="2802525" y="-1414050"/>
              <a:ext cx="3859204" cy="615399"/>
              <a:chOff x="-6675" y="307100"/>
              <a:chExt cx="9140700" cy="4634025"/>
            </a:xfrm>
          </p:grpSpPr>
          <p:cxnSp>
            <p:nvCxnSpPr>
              <p:cNvPr id="684" name="Google Shape;684;p28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8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8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7" name="Google Shape;687;p28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8" name="Google Shape;688;p28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9" name="Google Shape;689;p2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0" name="Google Shape;690;p2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1" name="Google Shape;691;p2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2" name="Google Shape;692;p2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3" name="Google Shape;693;p2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94" name="Google Shape;694;p28"/>
            <p:cNvSpPr/>
            <p:nvPr/>
          </p:nvSpPr>
          <p:spPr>
            <a:xfrm>
              <a:off x="3329300" y="82325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D9787F58-678D-7FE8-B574-6A3CE8579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B98B7404-5C0D-D88A-B4E4-BF84A7D8C3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DERIVED KEY AND VAULT KEY</a:t>
            </a:r>
            <a:endParaRPr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9377AEE4-64C1-6CC8-6702-879BE904381A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10D91BE-FE54-19D8-06D7-CB6696CDD217}"/>
              </a:ext>
            </a:extLst>
          </p:cNvPr>
          <p:cNvSpPr/>
          <p:nvPr/>
        </p:nvSpPr>
        <p:spPr>
          <a:xfrm>
            <a:off x="1509197" y="1530753"/>
            <a:ext cx="1079404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Password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4C5D21-9413-8D63-CADD-11D585055899}"/>
              </a:ext>
            </a:extLst>
          </p:cNvPr>
          <p:cNvSpPr/>
          <p:nvPr/>
        </p:nvSpPr>
        <p:spPr>
          <a:xfrm>
            <a:off x="2889133" y="1530753"/>
            <a:ext cx="1079404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lvl="1"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Salt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71998D-D692-AF33-2025-3F3D7EAC5ED1}"/>
              </a:ext>
            </a:extLst>
          </p:cNvPr>
          <p:cNvSpPr/>
          <p:nvPr/>
        </p:nvSpPr>
        <p:spPr>
          <a:xfrm>
            <a:off x="1873581" y="2582359"/>
            <a:ext cx="1766923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PBKDF2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D1D27C-ACB8-3274-BBBE-8A1A3E653630}"/>
              </a:ext>
            </a:extLst>
          </p:cNvPr>
          <p:cNvSpPr/>
          <p:nvPr/>
        </p:nvSpPr>
        <p:spPr>
          <a:xfrm>
            <a:off x="2105572" y="3610926"/>
            <a:ext cx="1302939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Derived Key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8B281CC-168B-03A7-3638-D5EAF7D5E0FB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2048899" y="2040145"/>
            <a:ext cx="708144" cy="54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C8518DF-C86B-F492-625C-31928D912BDA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2757043" y="2040145"/>
            <a:ext cx="671792" cy="54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B52A0E3-5586-4DC3-7F59-CF7167405A65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2757042" y="3091751"/>
            <a:ext cx="1" cy="519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7989B12-69CA-0F0D-AA78-57AE76A264C0}"/>
              </a:ext>
            </a:extLst>
          </p:cNvPr>
          <p:cNvSpPr/>
          <p:nvPr/>
        </p:nvSpPr>
        <p:spPr>
          <a:xfrm>
            <a:off x="4572000" y="1530753"/>
            <a:ext cx="1200958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Vault Key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5A6963-AB72-5B45-D17C-573911E68662}"/>
              </a:ext>
            </a:extLst>
          </p:cNvPr>
          <p:cNvSpPr/>
          <p:nvPr/>
        </p:nvSpPr>
        <p:spPr>
          <a:xfrm>
            <a:off x="6073489" y="1530753"/>
            <a:ext cx="1399885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lvl="1"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Derived Key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2DD13-5A9D-44C6-C393-A43B496DBC5E}"/>
              </a:ext>
            </a:extLst>
          </p:cNvPr>
          <p:cNvSpPr/>
          <p:nvPr/>
        </p:nvSpPr>
        <p:spPr>
          <a:xfrm>
            <a:off x="5057938" y="2582359"/>
            <a:ext cx="1766923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AES-256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E4BBFA-06D7-1344-6477-0D2829FBFBCA}"/>
              </a:ext>
            </a:extLst>
          </p:cNvPr>
          <p:cNvSpPr/>
          <p:nvPr/>
        </p:nvSpPr>
        <p:spPr>
          <a:xfrm>
            <a:off x="4967459" y="3610926"/>
            <a:ext cx="1947879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Encrypted Vault Key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1C8C62F-9E3C-3E20-ABDB-ACE3CB8CAFF1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5172479" y="2040145"/>
            <a:ext cx="768921" cy="54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17F8109-28B8-7EE9-4933-F0AEA698F107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5941400" y="2040145"/>
            <a:ext cx="832032" cy="54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11FFAD3-B20A-B91B-EB18-62B83DF540FE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5941399" y="3091751"/>
            <a:ext cx="1" cy="519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3348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B4A0C171-8791-3B1B-929B-321E66ADD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B45D78E0-C9B3-B958-0D03-BE295E60C1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DERIVED KEY AND VAULT KEY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A18F1F58-9966-A0A1-E33A-1C7B70A075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IN" sz="1600" b="1" dirty="0"/>
              <a:t>STEPS:</a:t>
            </a:r>
          </a:p>
          <a:p>
            <a:r>
              <a:rPr lang="en-IN" sz="1600" dirty="0"/>
              <a:t>User enters master password</a:t>
            </a:r>
          </a:p>
          <a:p>
            <a:r>
              <a:rPr lang="en-IN" sz="1600" dirty="0"/>
              <a:t>Browser generates derived key</a:t>
            </a:r>
          </a:p>
          <a:p>
            <a:r>
              <a:rPr lang="en-IN" sz="1600" dirty="0"/>
              <a:t>Derived key encrypts the vault key using AES-256</a:t>
            </a:r>
          </a:p>
          <a:p>
            <a:r>
              <a:rPr lang="en-IN" sz="1600" dirty="0"/>
              <a:t>Encrypted vault key is stored in database</a:t>
            </a:r>
          </a:p>
          <a:p>
            <a:r>
              <a:rPr lang="en-IN" sz="1600" dirty="0"/>
              <a:t>Server never sees real vault key</a:t>
            </a:r>
          </a:p>
          <a:p>
            <a:endParaRPr lang="en-IN" sz="1600" dirty="0"/>
          </a:p>
          <a:p>
            <a:pPr marL="152400" indent="0">
              <a:buNone/>
            </a:pPr>
            <a:r>
              <a:rPr lang="en-IN" sz="1600" b="1" dirty="0"/>
              <a:t>RESULT:</a:t>
            </a:r>
          </a:p>
          <a:p>
            <a:r>
              <a:rPr lang="en-IN" sz="1600" dirty="0"/>
              <a:t>Only user can unlock vault</a:t>
            </a:r>
          </a:p>
          <a:p>
            <a:r>
              <a:rPr lang="en-IN" sz="1600" dirty="0"/>
              <a:t>Server has no decryption ability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8702DF18-5146-E35B-9E46-C1FBCF7E6D6B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805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D93E0A99-60F3-7683-B2D6-8AC788B2F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25260DBE-3361-1C3F-FCE1-6E53AFB647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PASSWORD STORAGE FLOW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38D1D51C-FE66-9688-4CD5-9915AEFC1A2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1600" dirty="0"/>
              <a:t>User adds a password</a:t>
            </a:r>
          </a:p>
          <a:p>
            <a:r>
              <a:rPr lang="en-IN" sz="1600" dirty="0"/>
              <a:t>Password encrypted using </a:t>
            </a:r>
            <a:r>
              <a:rPr lang="en-IN" sz="1600" b="1" dirty="0"/>
              <a:t>vault key</a:t>
            </a:r>
            <a:endParaRPr lang="en-IN" sz="1600" dirty="0"/>
          </a:p>
          <a:p>
            <a:r>
              <a:rPr lang="en-IN" sz="1600" dirty="0"/>
              <a:t>Encrypted password sent to server</a:t>
            </a:r>
          </a:p>
          <a:p>
            <a:r>
              <a:rPr lang="en-IN" sz="1600" dirty="0"/>
              <a:t>Server stores encrypted data only</a:t>
            </a:r>
          </a:p>
          <a:p>
            <a:endParaRPr lang="en-IN" sz="1600" dirty="0"/>
          </a:p>
          <a:p>
            <a:r>
              <a:rPr lang="en-IN" sz="1600" b="1" dirty="0"/>
              <a:t>Zero-Knowledge</a:t>
            </a:r>
          </a:p>
          <a:p>
            <a:r>
              <a:rPr lang="en-IN" sz="1600" dirty="0"/>
              <a:t>Server cannot read passwords</a:t>
            </a:r>
          </a:p>
          <a:p>
            <a:r>
              <a:rPr lang="en-IN" sz="1600" dirty="0"/>
              <a:t>Decryption happens only in browser</a:t>
            </a:r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F5F9B71B-0CCA-A0D8-6303-B82CD82A9B2D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D2121F6-0546-5D8E-2849-1E3F31CCC4A5}"/>
              </a:ext>
            </a:extLst>
          </p:cNvPr>
          <p:cNvSpPr/>
          <p:nvPr/>
        </p:nvSpPr>
        <p:spPr>
          <a:xfrm>
            <a:off x="5978068" y="1467341"/>
            <a:ext cx="1079404" cy="67865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Username + Password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E48D13-C046-9E0B-6939-FEE1D00F6890}"/>
              </a:ext>
            </a:extLst>
          </p:cNvPr>
          <p:cNvSpPr/>
          <p:nvPr/>
        </p:nvSpPr>
        <p:spPr>
          <a:xfrm>
            <a:off x="7358004" y="1467341"/>
            <a:ext cx="1079404" cy="67865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lvl="1"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Vault Key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F36868-B6D9-D827-70E3-BAABED5806E9}"/>
              </a:ext>
            </a:extLst>
          </p:cNvPr>
          <p:cNvSpPr/>
          <p:nvPr/>
        </p:nvSpPr>
        <p:spPr>
          <a:xfrm>
            <a:off x="6342452" y="2688214"/>
            <a:ext cx="1766923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AES-256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DCC668-7A7D-20A6-6071-AA1AA6F6B259}"/>
              </a:ext>
            </a:extLst>
          </p:cNvPr>
          <p:cNvSpPr/>
          <p:nvPr/>
        </p:nvSpPr>
        <p:spPr>
          <a:xfrm>
            <a:off x="6395779" y="3739820"/>
            <a:ext cx="1660267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Encrypted Data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A800E6-D762-1CE3-5A42-6287D1983FA6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6517770" y="2146000"/>
            <a:ext cx="708144" cy="54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D22EB23-4CF5-7F75-57F0-2187C5C6E964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flipH="1">
            <a:off x="7225914" y="2146000"/>
            <a:ext cx="671792" cy="54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139EC2-C698-552A-E03D-16519430377A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7225913" y="3197606"/>
            <a:ext cx="1" cy="54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440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9774CFD8-3979-1BE0-B65D-220539894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423823DF-D5C2-690C-E456-3984DFE0E1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LOGIN FLOW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1A54ECD0-CD93-CA97-869B-4014A971D3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User enters email &amp; password</a:t>
            </a:r>
          </a:p>
          <a:p>
            <a:r>
              <a:rPr lang="en-US" sz="1600" dirty="0"/>
              <a:t>Password hash is compared and verified</a:t>
            </a:r>
          </a:p>
          <a:p>
            <a:r>
              <a:rPr lang="en-US" sz="1600" dirty="0"/>
              <a:t>OTP / Face / 2FA checked</a:t>
            </a:r>
          </a:p>
          <a:p>
            <a:r>
              <a:rPr lang="en-US" sz="1600" dirty="0"/>
              <a:t>User session is created</a:t>
            </a:r>
          </a:p>
          <a:p>
            <a:r>
              <a:rPr lang="en-US" sz="1600" dirty="0"/>
              <a:t>Access granted to vault</a:t>
            </a:r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09DE1F04-69F1-CAEC-E09C-CB1673C75441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3838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LOGIN OPTIONS</a:t>
            </a:r>
            <a:endParaRPr sz="2600" b="0" dirty="0"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961" name="Google Shape;961;p41"/>
          <p:cNvSpPr txBox="1"/>
          <p:nvPr/>
        </p:nvSpPr>
        <p:spPr>
          <a:xfrm>
            <a:off x="889555" y="1592225"/>
            <a:ext cx="16638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rPr>
              <a:t>EMAIL WITH OTP</a:t>
            </a:r>
            <a:endParaRPr sz="1600" dirty="0">
              <a:solidFill>
                <a:schemeClr val="dk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962" name="Google Shape;962;p41"/>
          <p:cNvSpPr txBox="1"/>
          <p:nvPr/>
        </p:nvSpPr>
        <p:spPr>
          <a:xfrm>
            <a:off x="581718" y="3025010"/>
            <a:ext cx="1913698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rPr>
              <a:t>AUTHENTICATOR </a:t>
            </a: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rPr>
              <a:t>APP</a:t>
            </a:r>
            <a:endParaRPr sz="1600" dirty="0">
              <a:solidFill>
                <a:schemeClr val="dk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963" name="Google Shape;963;p41"/>
          <p:cNvSpPr txBox="1"/>
          <p:nvPr/>
        </p:nvSpPr>
        <p:spPr>
          <a:xfrm>
            <a:off x="6641225" y="1274325"/>
            <a:ext cx="16638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964" name="Google Shape;964;p41"/>
          <p:cNvSpPr txBox="1"/>
          <p:nvPr/>
        </p:nvSpPr>
        <p:spPr>
          <a:xfrm>
            <a:off x="6625185" y="2576470"/>
            <a:ext cx="16638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rPr>
              <a:t>FACE RECOGNITION</a:t>
            </a:r>
            <a:endParaRPr sz="1600" dirty="0">
              <a:solidFill>
                <a:schemeClr val="dk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970" name="Google Shape;970;p41"/>
          <p:cNvSpPr txBox="1"/>
          <p:nvPr/>
        </p:nvSpPr>
        <p:spPr>
          <a:xfrm>
            <a:off x="6641225" y="2621450"/>
            <a:ext cx="16638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72" name="Google Shape;972;p41"/>
          <p:cNvSpPr/>
          <p:nvPr/>
        </p:nvSpPr>
        <p:spPr>
          <a:xfrm>
            <a:off x="3889991" y="1149143"/>
            <a:ext cx="1407579" cy="2685758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41"/>
          <p:cNvGrpSpPr/>
          <p:nvPr/>
        </p:nvGrpSpPr>
        <p:grpSpPr>
          <a:xfrm>
            <a:off x="2997250" y="1070344"/>
            <a:ext cx="3398700" cy="3572539"/>
            <a:chOff x="5186401" y="494525"/>
            <a:chExt cx="1834973" cy="3724678"/>
          </a:xfrm>
        </p:grpSpPr>
        <p:sp>
          <p:nvSpPr>
            <p:cNvPr id="974" name="Google Shape;974;p41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1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76" name="Google Shape;976;p41"/>
          <p:cNvPicPr preferRelativeResize="0"/>
          <p:nvPr/>
        </p:nvPicPr>
        <p:blipFill rotWithShape="1">
          <a:blip r:embed="rId3">
            <a:alphaModFix/>
          </a:blip>
          <a:srcRect l="-674" t="3251" r="9062" b="3969"/>
          <a:stretch>
            <a:fillRect/>
          </a:stretch>
        </p:blipFill>
        <p:spPr>
          <a:xfrm>
            <a:off x="3331760" y="1209386"/>
            <a:ext cx="2749875" cy="3115004"/>
          </a:xfrm>
          <a:prstGeom prst="rect">
            <a:avLst/>
          </a:prstGeom>
          <a:noFill/>
          <a:ln>
            <a:noFill/>
          </a:ln>
        </p:spPr>
      </p:pic>
      <p:sp>
        <p:nvSpPr>
          <p:cNvPr id="978" name="Google Shape;978;p41"/>
          <p:cNvSpPr/>
          <p:nvPr/>
        </p:nvSpPr>
        <p:spPr>
          <a:xfrm>
            <a:off x="2595224" y="1456024"/>
            <a:ext cx="548700" cy="548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9" name="Google Shape;979;p41"/>
          <p:cNvSpPr/>
          <p:nvPr/>
        </p:nvSpPr>
        <p:spPr>
          <a:xfrm>
            <a:off x="2509757" y="2844523"/>
            <a:ext cx="548700" cy="548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41"/>
          <p:cNvSpPr/>
          <p:nvPr/>
        </p:nvSpPr>
        <p:spPr>
          <a:xfrm>
            <a:off x="6092782" y="2417568"/>
            <a:ext cx="548700" cy="548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4" name="Google Shape;984;p41"/>
          <p:cNvCxnSpPr>
            <a:cxnSpLocks/>
            <a:stCxn id="978" idx="3"/>
          </p:cNvCxnSpPr>
          <p:nvPr/>
        </p:nvCxnSpPr>
        <p:spPr>
          <a:xfrm>
            <a:off x="3143924" y="1730374"/>
            <a:ext cx="746067" cy="1081746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985" name="Google Shape;985;p41"/>
          <p:cNvCxnSpPr>
            <a:cxnSpLocks/>
            <a:stCxn id="979" idx="3"/>
          </p:cNvCxnSpPr>
          <p:nvPr/>
        </p:nvCxnSpPr>
        <p:spPr>
          <a:xfrm>
            <a:off x="3058457" y="3118873"/>
            <a:ext cx="948882" cy="4958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987" name="Google Shape;987;p41"/>
          <p:cNvCxnSpPr>
            <a:cxnSpLocks/>
          </p:cNvCxnSpPr>
          <p:nvPr/>
        </p:nvCxnSpPr>
        <p:spPr>
          <a:xfrm rot="10800000" flipV="1">
            <a:off x="5456508" y="2773833"/>
            <a:ext cx="708581" cy="43719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994" name="Google Shape;994;p41"/>
          <p:cNvGrpSpPr/>
          <p:nvPr/>
        </p:nvGrpSpPr>
        <p:grpSpPr>
          <a:xfrm>
            <a:off x="2609363" y="1521450"/>
            <a:ext cx="346275" cy="345150"/>
            <a:chOff x="5521113" y="3797375"/>
            <a:chExt cx="346275" cy="345150"/>
          </a:xfrm>
        </p:grpSpPr>
        <p:sp>
          <p:nvSpPr>
            <p:cNvPr id="995" name="Google Shape;995;p41"/>
            <p:cNvSpPr/>
            <p:nvPr/>
          </p:nvSpPr>
          <p:spPr>
            <a:xfrm>
              <a:off x="5576313" y="3797375"/>
              <a:ext cx="235900" cy="345150"/>
            </a:xfrm>
            <a:custGeom>
              <a:avLst/>
              <a:gdLst/>
              <a:ahLst/>
              <a:cxnLst/>
              <a:rect l="l" t="t" r="r" b="b"/>
              <a:pathLst>
                <a:path w="9436" h="13806" extrusionOk="0">
                  <a:moveTo>
                    <a:pt x="6607" y="3507"/>
                  </a:moveTo>
                  <a:cubicBezTo>
                    <a:pt x="6829" y="3507"/>
                    <a:pt x="7014" y="3684"/>
                    <a:pt x="7014" y="3906"/>
                  </a:cubicBezTo>
                  <a:cubicBezTo>
                    <a:pt x="7014" y="4127"/>
                    <a:pt x="6829" y="4315"/>
                    <a:pt x="6607" y="4315"/>
                  </a:cubicBezTo>
                  <a:cubicBezTo>
                    <a:pt x="6383" y="4315"/>
                    <a:pt x="6198" y="4127"/>
                    <a:pt x="6198" y="3906"/>
                  </a:cubicBezTo>
                  <a:cubicBezTo>
                    <a:pt x="6198" y="3684"/>
                    <a:pt x="6383" y="3507"/>
                    <a:pt x="6607" y="3507"/>
                  </a:cubicBezTo>
                  <a:close/>
                  <a:moveTo>
                    <a:pt x="2831" y="4315"/>
                  </a:moveTo>
                  <a:cubicBezTo>
                    <a:pt x="3053" y="4315"/>
                    <a:pt x="3241" y="4489"/>
                    <a:pt x="3241" y="4714"/>
                  </a:cubicBezTo>
                  <a:cubicBezTo>
                    <a:pt x="3241" y="4935"/>
                    <a:pt x="3053" y="5121"/>
                    <a:pt x="2831" y="5121"/>
                  </a:cubicBezTo>
                  <a:cubicBezTo>
                    <a:pt x="2610" y="5121"/>
                    <a:pt x="2433" y="4935"/>
                    <a:pt x="2433" y="4714"/>
                  </a:cubicBezTo>
                  <a:cubicBezTo>
                    <a:pt x="2433" y="4489"/>
                    <a:pt x="2610" y="4315"/>
                    <a:pt x="2831" y="4315"/>
                  </a:cubicBezTo>
                  <a:close/>
                  <a:moveTo>
                    <a:pt x="4725" y="809"/>
                  </a:moveTo>
                  <a:cubicBezTo>
                    <a:pt x="6874" y="809"/>
                    <a:pt x="8627" y="2562"/>
                    <a:pt x="8627" y="4725"/>
                  </a:cubicBezTo>
                  <a:cubicBezTo>
                    <a:pt x="8627" y="5836"/>
                    <a:pt x="8150" y="6910"/>
                    <a:pt x="7309" y="7645"/>
                  </a:cubicBezTo>
                  <a:cubicBezTo>
                    <a:pt x="6711" y="8184"/>
                    <a:pt x="6327" y="8922"/>
                    <a:pt x="6231" y="9716"/>
                  </a:cubicBezTo>
                  <a:lnTo>
                    <a:pt x="5120" y="9716"/>
                  </a:lnTo>
                  <a:lnTo>
                    <a:pt x="5120" y="7623"/>
                  </a:lnTo>
                  <a:lnTo>
                    <a:pt x="6840" y="6397"/>
                  </a:lnTo>
                  <a:cubicBezTo>
                    <a:pt x="6944" y="6327"/>
                    <a:pt x="7014" y="6198"/>
                    <a:pt x="7014" y="6069"/>
                  </a:cubicBezTo>
                  <a:lnTo>
                    <a:pt x="7014" y="5050"/>
                  </a:lnTo>
                  <a:cubicBezTo>
                    <a:pt x="7505" y="4876"/>
                    <a:pt x="7844" y="4397"/>
                    <a:pt x="7822" y="3836"/>
                  </a:cubicBezTo>
                  <a:cubicBezTo>
                    <a:pt x="7786" y="3216"/>
                    <a:pt x="7272" y="2725"/>
                    <a:pt x="6652" y="2691"/>
                  </a:cubicBezTo>
                  <a:cubicBezTo>
                    <a:pt x="6637" y="2691"/>
                    <a:pt x="6622" y="2690"/>
                    <a:pt x="6607" y="2690"/>
                  </a:cubicBezTo>
                  <a:cubicBezTo>
                    <a:pt x="5937" y="2690"/>
                    <a:pt x="5390" y="3242"/>
                    <a:pt x="5390" y="3906"/>
                  </a:cubicBezTo>
                  <a:cubicBezTo>
                    <a:pt x="5390" y="4433"/>
                    <a:pt x="5729" y="4888"/>
                    <a:pt x="6198" y="5050"/>
                  </a:cubicBezTo>
                  <a:lnTo>
                    <a:pt x="6198" y="5858"/>
                  </a:lnTo>
                  <a:lnTo>
                    <a:pt x="5120" y="6630"/>
                  </a:lnTo>
                  <a:lnTo>
                    <a:pt x="5120" y="5811"/>
                  </a:lnTo>
                  <a:cubicBezTo>
                    <a:pt x="5120" y="5600"/>
                    <a:pt x="4969" y="5415"/>
                    <a:pt x="4770" y="5390"/>
                  </a:cubicBezTo>
                  <a:cubicBezTo>
                    <a:pt x="4757" y="5389"/>
                    <a:pt x="4743" y="5388"/>
                    <a:pt x="4730" y="5388"/>
                  </a:cubicBezTo>
                  <a:cubicBezTo>
                    <a:pt x="4503" y="5388"/>
                    <a:pt x="4315" y="5569"/>
                    <a:pt x="4315" y="5799"/>
                  </a:cubicBezTo>
                  <a:lnTo>
                    <a:pt x="4315" y="7612"/>
                  </a:lnTo>
                  <a:lnTo>
                    <a:pt x="3241" y="6689"/>
                  </a:lnTo>
                  <a:lnTo>
                    <a:pt x="3241" y="5858"/>
                  </a:lnTo>
                  <a:cubicBezTo>
                    <a:pt x="3732" y="5682"/>
                    <a:pt x="4068" y="5205"/>
                    <a:pt x="4046" y="4644"/>
                  </a:cubicBezTo>
                  <a:cubicBezTo>
                    <a:pt x="4012" y="4024"/>
                    <a:pt x="3496" y="3533"/>
                    <a:pt x="2876" y="3507"/>
                  </a:cubicBezTo>
                  <a:cubicBezTo>
                    <a:pt x="2857" y="3507"/>
                    <a:pt x="2837" y="3506"/>
                    <a:pt x="2817" y="3506"/>
                  </a:cubicBezTo>
                  <a:cubicBezTo>
                    <a:pt x="2156" y="3506"/>
                    <a:pt x="1614" y="4054"/>
                    <a:pt x="1614" y="4714"/>
                  </a:cubicBezTo>
                  <a:cubicBezTo>
                    <a:pt x="1614" y="5238"/>
                    <a:pt x="1953" y="5696"/>
                    <a:pt x="2433" y="5858"/>
                  </a:cubicBezTo>
                  <a:lnTo>
                    <a:pt x="2433" y="6874"/>
                  </a:lnTo>
                  <a:cubicBezTo>
                    <a:pt x="2433" y="6992"/>
                    <a:pt x="2481" y="7109"/>
                    <a:pt x="2573" y="7191"/>
                  </a:cubicBezTo>
                  <a:lnTo>
                    <a:pt x="4315" y="8686"/>
                  </a:lnTo>
                  <a:lnTo>
                    <a:pt x="4315" y="9716"/>
                  </a:lnTo>
                  <a:lnTo>
                    <a:pt x="3216" y="9716"/>
                  </a:lnTo>
                  <a:cubicBezTo>
                    <a:pt x="3112" y="8922"/>
                    <a:pt x="2725" y="8184"/>
                    <a:pt x="2130" y="7645"/>
                  </a:cubicBezTo>
                  <a:cubicBezTo>
                    <a:pt x="1288" y="6910"/>
                    <a:pt x="809" y="5836"/>
                    <a:pt x="809" y="4725"/>
                  </a:cubicBezTo>
                  <a:cubicBezTo>
                    <a:pt x="809" y="2562"/>
                    <a:pt x="2562" y="809"/>
                    <a:pt x="4725" y="809"/>
                  </a:cubicBezTo>
                  <a:close/>
                  <a:moveTo>
                    <a:pt x="6198" y="10521"/>
                  </a:moveTo>
                  <a:lnTo>
                    <a:pt x="6198" y="11247"/>
                  </a:lnTo>
                  <a:cubicBezTo>
                    <a:pt x="6198" y="11317"/>
                    <a:pt x="6139" y="11388"/>
                    <a:pt x="6069" y="11388"/>
                  </a:cubicBezTo>
                  <a:lnTo>
                    <a:pt x="3367" y="11388"/>
                  </a:lnTo>
                  <a:cubicBezTo>
                    <a:pt x="3297" y="11388"/>
                    <a:pt x="3241" y="11317"/>
                    <a:pt x="3241" y="11247"/>
                  </a:cubicBezTo>
                  <a:lnTo>
                    <a:pt x="3241" y="10521"/>
                  </a:lnTo>
                  <a:close/>
                  <a:moveTo>
                    <a:pt x="5659" y="12193"/>
                  </a:moveTo>
                  <a:lnTo>
                    <a:pt x="5659" y="12591"/>
                  </a:lnTo>
                  <a:cubicBezTo>
                    <a:pt x="5659" y="12813"/>
                    <a:pt x="5485" y="13001"/>
                    <a:pt x="5261" y="13001"/>
                  </a:cubicBezTo>
                  <a:lnTo>
                    <a:pt x="4175" y="13001"/>
                  </a:lnTo>
                  <a:cubicBezTo>
                    <a:pt x="3953" y="13001"/>
                    <a:pt x="3777" y="12813"/>
                    <a:pt x="3777" y="12591"/>
                  </a:cubicBezTo>
                  <a:lnTo>
                    <a:pt x="3777" y="12193"/>
                  </a:lnTo>
                  <a:close/>
                  <a:moveTo>
                    <a:pt x="4725" y="1"/>
                  </a:moveTo>
                  <a:cubicBezTo>
                    <a:pt x="2119" y="1"/>
                    <a:pt x="1" y="2119"/>
                    <a:pt x="1" y="4714"/>
                  </a:cubicBezTo>
                  <a:cubicBezTo>
                    <a:pt x="1" y="6069"/>
                    <a:pt x="587" y="7354"/>
                    <a:pt x="1591" y="8243"/>
                  </a:cubicBezTo>
                  <a:cubicBezTo>
                    <a:pt x="2119" y="8723"/>
                    <a:pt x="2433" y="9399"/>
                    <a:pt x="2433" y="10114"/>
                  </a:cubicBezTo>
                  <a:lnTo>
                    <a:pt x="2433" y="11247"/>
                  </a:lnTo>
                  <a:cubicBezTo>
                    <a:pt x="2433" y="11620"/>
                    <a:pt x="2643" y="11949"/>
                    <a:pt x="2972" y="12100"/>
                  </a:cubicBezTo>
                  <a:lnTo>
                    <a:pt x="2972" y="12591"/>
                  </a:lnTo>
                  <a:cubicBezTo>
                    <a:pt x="2972" y="13270"/>
                    <a:pt x="3507" y="13806"/>
                    <a:pt x="4175" y="13806"/>
                  </a:cubicBezTo>
                  <a:lnTo>
                    <a:pt x="5261" y="13806"/>
                  </a:lnTo>
                  <a:cubicBezTo>
                    <a:pt x="5928" y="13806"/>
                    <a:pt x="6478" y="13270"/>
                    <a:pt x="6478" y="12591"/>
                  </a:cubicBezTo>
                  <a:lnTo>
                    <a:pt x="6478" y="12100"/>
                  </a:lnTo>
                  <a:cubicBezTo>
                    <a:pt x="6792" y="11949"/>
                    <a:pt x="7014" y="11620"/>
                    <a:pt x="7014" y="11247"/>
                  </a:cubicBezTo>
                  <a:lnTo>
                    <a:pt x="7014" y="10114"/>
                  </a:lnTo>
                  <a:cubicBezTo>
                    <a:pt x="7014" y="9399"/>
                    <a:pt x="7320" y="8723"/>
                    <a:pt x="7844" y="8243"/>
                  </a:cubicBezTo>
                  <a:cubicBezTo>
                    <a:pt x="8863" y="7354"/>
                    <a:pt x="9435" y="6069"/>
                    <a:pt x="9435" y="4714"/>
                  </a:cubicBezTo>
                  <a:cubicBezTo>
                    <a:pt x="9435" y="2119"/>
                    <a:pt x="7320" y="1"/>
                    <a:pt x="4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96" name="Google Shape;996;p41"/>
            <p:cNvSpPr/>
            <p:nvPr/>
          </p:nvSpPr>
          <p:spPr>
            <a:xfrm>
              <a:off x="5825913" y="3905250"/>
              <a:ext cx="41475" cy="20150"/>
            </a:xfrm>
            <a:custGeom>
              <a:avLst/>
              <a:gdLst/>
              <a:ahLst/>
              <a:cxnLst/>
              <a:rect l="l" t="t" r="r" b="b"/>
              <a:pathLst>
                <a:path w="1659" h="806" extrusionOk="0">
                  <a:moveTo>
                    <a:pt x="433" y="0"/>
                  </a:moveTo>
                  <a:cubicBezTo>
                    <a:pt x="223" y="0"/>
                    <a:pt x="46" y="152"/>
                    <a:pt x="23" y="362"/>
                  </a:cubicBezTo>
                  <a:cubicBezTo>
                    <a:pt x="1" y="609"/>
                    <a:pt x="186" y="806"/>
                    <a:pt x="422" y="806"/>
                  </a:cubicBezTo>
                  <a:lnTo>
                    <a:pt x="1227" y="806"/>
                  </a:lnTo>
                  <a:cubicBezTo>
                    <a:pt x="1426" y="806"/>
                    <a:pt x="1614" y="654"/>
                    <a:pt x="1636" y="455"/>
                  </a:cubicBezTo>
                  <a:cubicBezTo>
                    <a:pt x="1659" y="211"/>
                    <a:pt x="1474" y="0"/>
                    <a:pt x="1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97" name="Google Shape;997;p41"/>
            <p:cNvSpPr/>
            <p:nvPr/>
          </p:nvSpPr>
          <p:spPr>
            <a:xfrm>
              <a:off x="5818288" y="3837775"/>
              <a:ext cx="40700" cy="30375"/>
            </a:xfrm>
            <a:custGeom>
              <a:avLst/>
              <a:gdLst/>
              <a:ahLst/>
              <a:cxnLst/>
              <a:rect l="l" t="t" r="r" b="b"/>
              <a:pathLst>
                <a:path w="1628" h="1215" extrusionOk="0">
                  <a:moveTo>
                    <a:pt x="1161" y="1"/>
                  </a:moveTo>
                  <a:cubicBezTo>
                    <a:pt x="1092" y="1"/>
                    <a:pt x="1022" y="19"/>
                    <a:pt x="960" y="57"/>
                  </a:cubicBezTo>
                  <a:lnTo>
                    <a:pt x="258" y="455"/>
                  </a:lnTo>
                  <a:cubicBezTo>
                    <a:pt x="59" y="573"/>
                    <a:pt x="0" y="817"/>
                    <a:pt x="107" y="1016"/>
                  </a:cubicBezTo>
                  <a:cubicBezTo>
                    <a:pt x="185" y="1141"/>
                    <a:pt x="320" y="1214"/>
                    <a:pt x="459" y="1214"/>
                  </a:cubicBezTo>
                  <a:cubicBezTo>
                    <a:pt x="530" y="1214"/>
                    <a:pt x="601" y="1196"/>
                    <a:pt x="668" y="1156"/>
                  </a:cubicBezTo>
                  <a:lnTo>
                    <a:pt x="1358" y="758"/>
                  </a:lnTo>
                  <a:cubicBezTo>
                    <a:pt x="1557" y="643"/>
                    <a:pt x="1627" y="396"/>
                    <a:pt x="1509" y="197"/>
                  </a:cubicBezTo>
                  <a:cubicBezTo>
                    <a:pt x="1438" y="73"/>
                    <a:pt x="1300" y="1"/>
                    <a:pt x="1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98" name="Google Shape;998;p41"/>
            <p:cNvSpPr/>
            <p:nvPr/>
          </p:nvSpPr>
          <p:spPr>
            <a:xfrm>
              <a:off x="5818288" y="3962475"/>
              <a:ext cx="40700" cy="30425"/>
            </a:xfrm>
            <a:custGeom>
              <a:avLst/>
              <a:gdLst/>
              <a:ahLst/>
              <a:cxnLst/>
              <a:rect l="l" t="t" r="r" b="b"/>
              <a:pathLst>
                <a:path w="1628" h="1217" extrusionOk="0">
                  <a:moveTo>
                    <a:pt x="471" y="0"/>
                  </a:moveTo>
                  <a:cubicBezTo>
                    <a:pt x="327" y="0"/>
                    <a:pt x="187" y="73"/>
                    <a:pt x="107" y="200"/>
                  </a:cubicBezTo>
                  <a:cubicBezTo>
                    <a:pt x="0" y="399"/>
                    <a:pt x="59" y="646"/>
                    <a:pt x="258" y="750"/>
                  </a:cubicBezTo>
                  <a:lnTo>
                    <a:pt x="960" y="1159"/>
                  </a:lnTo>
                  <a:cubicBezTo>
                    <a:pt x="1022" y="1198"/>
                    <a:pt x="1091" y="1216"/>
                    <a:pt x="1160" y="1216"/>
                  </a:cubicBezTo>
                  <a:cubicBezTo>
                    <a:pt x="1300" y="1216"/>
                    <a:pt x="1438" y="1141"/>
                    <a:pt x="1509" y="1008"/>
                  </a:cubicBezTo>
                  <a:cubicBezTo>
                    <a:pt x="1627" y="820"/>
                    <a:pt x="1557" y="576"/>
                    <a:pt x="1358" y="458"/>
                  </a:cubicBezTo>
                  <a:lnTo>
                    <a:pt x="668" y="48"/>
                  </a:lnTo>
                  <a:cubicBezTo>
                    <a:pt x="605" y="16"/>
                    <a:pt x="538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99" name="Google Shape;999;p41"/>
            <p:cNvSpPr/>
            <p:nvPr/>
          </p:nvSpPr>
          <p:spPr>
            <a:xfrm>
              <a:off x="5521113" y="3905250"/>
              <a:ext cx="41825" cy="20150"/>
            </a:xfrm>
            <a:custGeom>
              <a:avLst/>
              <a:gdLst/>
              <a:ahLst/>
              <a:cxnLst/>
              <a:rect l="l" t="t" r="r" b="b"/>
              <a:pathLst>
                <a:path w="1673" h="806" extrusionOk="0">
                  <a:moveTo>
                    <a:pt x="444" y="0"/>
                  </a:moveTo>
                  <a:cubicBezTo>
                    <a:pt x="234" y="0"/>
                    <a:pt x="49" y="152"/>
                    <a:pt x="23" y="362"/>
                  </a:cubicBezTo>
                  <a:cubicBezTo>
                    <a:pt x="1" y="609"/>
                    <a:pt x="189" y="806"/>
                    <a:pt x="433" y="806"/>
                  </a:cubicBezTo>
                  <a:lnTo>
                    <a:pt x="1241" y="806"/>
                  </a:lnTo>
                  <a:cubicBezTo>
                    <a:pt x="1474" y="806"/>
                    <a:pt x="1673" y="609"/>
                    <a:pt x="1636" y="362"/>
                  </a:cubicBezTo>
                  <a:cubicBezTo>
                    <a:pt x="1614" y="152"/>
                    <a:pt x="1437" y="0"/>
                    <a:pt x="1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00" name="Google Shape;1000;p41"/>
            <p:cNvSpPr/>
            <p:nvPr/>
          </p:nvSpPr>
          <p:spPr>
            <a:xfrm>
              <a:off x="5529888" y="3837775"/>
              <a:ext cx="40350" cy="30375"/>
            </a:xfrm>
            <a:custGeom>
              <a:avLst/>
              <a:gdLst/>
              <a:ahLst/>
              <a:cxnLst/>
              <a:rect l="l" t="t" r="r" b="b"/>
              <a:pathLst>
                <a:path w="1614" h="1215" extrusionOk="0">
                  <a:moveTo>
                    <a:pt x="457" y="1"/>
                  </a:moveTo>
                  <a:cubicBezTo>
                    <a:pt x="320" y="1"/>
                    <a:pt x="183" y="73"/>
                    <a:pt x="104" y="197"/>
                  </a:cubicBezTo>
                  <a:cubicBezTo>
                    <a:pt x="1" y="396"/>
                    <a:pt x="60" y="643"/>
                    <a:pt x="259" y="758"/>
                  </a:cubicBezTo>
                  <a:lnTo>
                    <a:pt x="960" y="1156"/>
                  </a:lnTo>
                  <a:cubicBezTo>
                    <a:pt x="1022" y="1196"/>
                    <a:pt x="1091" y="1214"/>
                    <a:pt x="1159" y="1214"/>
                  </a:cubicBezTo>
                  <a:cubicBezTo>
                    <a:pt x="1296" y="1214"/>
                    <a:pt x="1431" y="1141"/>
                    <a:pt x="1507" y="1016"/>
                  </a:cubicBezTo>
                  <a:cubicBezTo>
                    <a:pt x="1614" y="817"/>
                    <a:pt x="1555" y="573"/>
                    <a:pt x="1356" y="455"/>
                  </a:cubicBezTo>
                  <a:lnTo>
                    <a:pt x="654" y="57"/>
                  </a:lnTo>
                  <a:cubicBezTo>
                    <a:pt x="593" y="19"/>
                    <a:pt x="525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01" name="Google Shape;1001;p41"/>
            <p:cNvSpPr/>
            <p:nvPr/>
          </p:nvSpPr>
          <p:spPr>
            <a:xfrm>
              <a:off x="5529888" y="3962475"/>
              <a:ext cx="40350" cy="30425"/>
            </a:xfrm>
            <a:custGeom>
              <a:avLst/>
              <a:gdLst/>
              <a:ahLst/>
              <a:cxnLst/>
              <a:rect l="l" t="t" r="r" b="b"/>
              <a:pathLst>
                <a:path w="1614" h="1217" extrusionOk="0">
                  <a:moveTo>
                    <a:pt x="1147" y="0"/>
                  </a:moveTo>
                  <a:cubicBezTo>
                    <a:pt x="1083" y="0"/>
                    <a:pt x="1018" y="16"/>
                    <a:pt x="960" y="48"/>
                  </a:cubicBezTo>
                  <a:lnTo>
                    <a:pt x="259" y="458"/>
                  </a:lnTo>
                  <a:cubicBezTo>
                    <a:pt x="60" y="576"/>
                    <a:pt x="1" y="820"/>
                    <a:pt x="104" y="1008"/>
                  </a:cubicBezTo>
                  <a:cubicBezTo>
                    <a:pt x="183" y="1141"/>
                    <a:pt x="320" y="1216"/>
                    <a:pt x="457" y="1216"/>
                  </a:cubicBezTo>
                  <a:cubicBezTo>
                    <a:pt x="525" y="1216"/>
                    <a:pt x="593" y="1198"/>
                    <a:pt x="654" y="1159"/>
                  </a:cubicBezTo>
                  <a:lnTo>
                    <a:pt x="1356" y="750"/>
                  </a:lnTo>
                  <a:cubicBezTo>
                    <a:pt x="1555" y="646"/>
                    <a:pt x="1614" y="399"/>
                    <a:pt x="1507" y="200"/>
                  </a:cubicBezTo>
                  <a:cubicBezTo>
                    <a:pt x="1428" y="73"/>
                    <a:pt x="1288" y="0"/>
                    <a:pt x="1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028" name="Google Shape;1028;p41"/>
          <p:cNvGrpSpPr/>
          <p:nvPr/>
        </p:nvGrpSpPr>
        <p:grpSpPr>
          <a:xfrm>
            <a:off x="2632067" y="2923084"/>
            <a:ext cx="345150" cy="344800"/>
            <a:chOff x="5512088" y="2681150"/>
            <a:chExt cx="345150" cy="344800"/>
          </a:xfrm>
        </p:grpSpPr>
        <p:sp>
          <p:nvSpPr>
            <p:cNvPr id="1029" name="Google Shape;1029;p41"/>
            <p:cNvSpPr/>
            <p:nvPr/>
          </p:nvSpPr>
          <p:spPr>
            <a:xfrm>
              <a:off x="5512088" y="2681150"/>
              <a:ext cx="345150" cy="344800"/>
            </a:xfrm>
            <a:custGeom>
              <a:avLst/>
              <a:gdLst/>
              <a:ahLst/>
              <a:cxnLst/>
              <a:rect l="l" t="t" r="r" b="b"/>
              <a:pathLst>
                <a:path w="13806" h="13792" extrusionOk="0">
                  <a:moveTo>
                    <a:pt x="6896" y="806"/>
                  </a:moveTo>
                  <a:cubicBezTo>
                    <a:pt x="8158" y="806"/>
                    <a:pt x="9188" y="1835"/>
                    <a:pt x="9188" y="3098"/>
                  </a:cubicBezTo>
                  <a:cubicBezTo>
                    <a:pt x="9188" y="3776"/>
                    <a:pt x="8882" y="4419"/>
                    <a:pt x="8357" y="4862"/>
                  </a:cubicBezTo>
                  <a:cubicBezTo>
                    <a:pt x="8018" y="5143"/>
                    <a:pt x="7785" y="5516"/>
                    <a:pt x="7704" y="5925"/>
                  </a:cubicBezTo>
                  <a:lnTo>
                    <a:pt x="7305" y="5925"/>
                  </a:lnTo>
                  <a:lnTo>
                    <a:pt x="7305" y="3799"/>
                  </a:lnTo>
                  <a:lnTo>
                    <a:pt x="7984" y="3120"/>
                  </a:lnTo>
                  <a:cubicBezTo>
                    <a:pt x="8136" y="2969"/>
                    <a:pt x="8158" y="2736"/>
                    <a:pt x="8029" y="2570"/>
                  </a:cubicBezTo>
                  <a:cubicBezTo>
                    <a:pt x="7948" y="2472"/>
                    <a:pt x="7831" y="2422"/>
                    <a:pt x="7713" y="2422"/>
                  </a:cubicBezTo>
                  <a:cubicBezTo>
                    <a:pt x="7609" y="2422"/>
                    <a:pt x="7504" y="2460"/>
                    <a:pt x="7423" y="2537"/>
                  </a:cubicBezTo>
                  <a:lnTo>
                    <a:pt x="6896" y="3061"/>
                  </a:lnTo>
                  <a:lnTo>
                    <a:pt x="6382" y="2537"/>
                  </a:lnTo>
                  <a:cubicBezTo>
                    <a:pt x="6300" y="2460"/>
                    <a:pt x="6194" y="2422"/>
                    <a:pt x="6090" y="2422"/>
                  </a:cubicBezTo>
                  <a:cubicBezTo>
                    <a:pt x="5971" y="2422"/>
                    <a:pt x="5854" y="2472"/>
                    <a:pt x="5773" y="2570"/>
                  </a:cubicBezTo>
                  <a:cubicBezTo>
                    <a:pt x="5644" y="2736"/>
                    <a:pt x="5670" y="2969"/>
                    <a:pt x="5810" y="3120"/>
                  </a:cubicBezTo>
                  <a:lnTo>
                    <a:pt x="6497" y="3799"/>
                  </a:lnTo>
                  <a:lnTo>
                    <a:pt x="6497" y="5925"/>
                  </a:lnTo>
                  <a:lnTo>
                    <a:pt x="6090" y="5925"/>
                  </a:lnTo>
                  <a:cubicBezTo>
                    <a:pt x="6006" y="5516"/>
                    <a:pt x="5785" y="5143"/>
                    <a:pt x="5445" y="4862"/>
                  </a:cubicBezTo>
                  <a:cubicBezTo>
                    <a:pt x="4909" y="4419"/>
                    <a:pt x="4604" y="3776"/>
                    <a:pt x="4604" y="3098"/>
                  </a:cubicBezTo>
                  <a:cubicBezTo>
                    <a:pt x="4604" y="1835"/>
                    <a:pt x="5633" y="806"/>
                    <a:pt x="6896" y="806"/>
                  </a:cubicBezTo>
                  <a:close/>
                  <a:moveTo>
                    <a:pt x="7678" y="6733"/>
                  </a:moveTo>
                  <a:lnTo>
                    <a:pt x="7678" y="7409"/>
                  </a:lnTo>
                  <a:cubicBezTo>
                    <a:pt x="7678" y="7480"/>
                    <a:pt x="7619" y="7538"/>
                    <a:pt x="7549" y="7538"/>
                  </a:cubicBezTo>
                  <a:lnTo>
                    <a:pt x="6253" y="7538"/>
                  </a:lnTo>
                  <a:cubicBezTo>
                    <a:pt x="6183" y="7538"/>
                    <a:pt x="6113" y="7480"/>
                    <a:pt x="6113" y="7409"/>
                  </a:cubicBezTo>
                  <a:lnTo>
                    <a:pt x="6113" y="6733"/>
                  </a:lnTo>
                  <a:close/>
                  <a:moveTo>
                    <a:pt x="2023" y="11772"/>
                  </a:moveTo>
                  <a:lnTo>
                    <a:pt x="2023" y="12986"/>
                  </a:lnTo>
                  <a:lnTo>
                    <a:pt x="805" y="12986"/>
                  </a:lnTo>
                  <a:lnTo>
                    <a:pt x="805" y="11772"/>
                  </a:lnTo>
                  <a:close/>
                  <a:moveTo>
                    <a:pt x="5692" y="11772"/>
                  </a:moveTo>
                  <a:lnTo>
                    <a:pt x="5692" y="12986"/>
                  </a:lnTo>
                  <a:lnTo>
                    <a:pt x="4477" y="12986"/>
                  </a:lnTo>
                  <a:lnTo>
                    <a:pt x="4477" y="11772"/>
                  </a:lnTo>
                  <a:close/>
                  <a:moveTo>
                    <a:pt x="9350" y="11772"/>
                  </a:moveTo>
                  <a:lnTo>
                    <a:pt x="9350" y="12986"/>
                  </a:lnTo>
                  <a:lnTo>
                    <a:pt x="8136" y="12986"/>
                  </a:lnTo>
                  <a:lnTo>
                    <a:pt x="8136" y="11772"/>
                  </a:lnTo>
                  <a:close/>
                  <a:moveTo>
                    <a:pt x="12997" y="11772"/>
                  </a:moveTo>
                  <a:lnTo>
                    <a:pt x="12997" y="12986"/>
                  </a:lnTo>
                  <a:lnTo>
                    <a:pt x="11782" y="12986"/>
                  </a:lnTo>
                  <a:lnTo>
                    <a:pt x="11782" y="11772"/>
                  </a:lnTo>
                  <a:close/>
                  <a:moveTo>
                    <a:pt x="6896" y="1"/>
                  </a:moveTo>
                  <a:cubicBezTo>
                    <a:pt x="5179" y="1"/>
                    <a:pt x="3787" y="1392"/>
                    <a:pt x="3787" y="3098"/>
                  </a:cubicBezTo>
                  <a:cubicBezTo>
                    <a:pt x="3787" y="4021"/>
                    <a:pt x="4197" y="4899"/>
                    <a:pt x="4921" y="5482"/>
                  </a:cubicBezTo>
                  <a:cubicBezTo>
                    <a:pt x="5165" y="5693"/>
                    <a:pt x="5305" y="5973"/>
                    <a:pt x="5305" y="6254"/>
                  </a:cubicBezTo>
                  <a:lnTo>
                    <a:pt x="5305" y="7409"/>
                  </a:lnTo>
                  <a:cubicBezTo>
                    <a:pt x="5305" y="7926"/>
                    <a:pt x="5726" y="8358"/>
                    <a:pt x="6253" y="8358"/>
                  </a:cubicBezTo>
                  <a:lnTo>
                    <a:pt x="6497" y="8358"/>
                  </a:lnTo>
                  <a:lnTo>
                    <a:pt x="6497" y="9188"/>
                  </a:lnTo>
                  <a:lnTo>
                    <a:pt x="1425" y="9188"/>
                  </a:lnTo>
                  <a:cubicBezTo>
                    <a:pt x="1204" y="9188"/>
                    <a:pt x="1027" y="9373"/>
                    <a:pt x="1027" y="9598"/>
                  </a:cubicBezTo>
                  <a:lnTo>
                    <a:pt x="1027" y="10964"/>
                  </a:lnTo>
                  <a:lnTo>
                    <a:pt x="396" y="10964"/>
                  </a:lnTo>
                  <a:cubicBezTo>
                    <a:pt x="174" y="10964"/>
                    <a:pt x="0" y="11152"/>
                    <a:pt x="0" y="11373"/>
                  </a:cubicBezTo>
                  <a:lnTo>
                    <a:pt x="0" y="13396"/>
                  </a:lnTo>
                  <a:cubicBezTo>
                    <a:pt x="0" y="13618"/>
                    <a:pt x="174" y="13791"/>
                    <a:pt x="396" y="13791"/>
                  </a:cubicBezTo>
                  <a:lnTo>
                    <a:pt x="2418" y="13791"/>
                  </a:lnTo>
                  <a:cubicBezTo>
                    <a:pt x="2654" y="13791"/>
                    <a:pt x="2828" y="13618"/>
                    <a:pt x="2828" y="13396"/>
                  </a:cubicBezTo>
                  <a:lnTo>
                    <a:pt x="2828" y="11373"/>
                  </a:lnTo>
                  <a:cubicBezTo>
                    <a:pt x="2828" y="11152"/>
                    <a:pt x="2654" y="10964"/>
                    <a:pt x="2418" y="10964"/>
                  </a:cubicBezTo>
                  <a:lnTo>
                    <a:pt x="1835" y="10964"/>
                  </a:lnTo>
                  <a:lnTo>
                    <a:pt x="1835" y="9993"/>
                  </a:lnTo>
                  <a:lnTo>
                    <a:pt x="4688" y="9993"/>
                  </a:lnTo>
                  <a:lnTo>
                    <a:pt x="4688" y="10964"/>
                  </a:lnTo>
                  <a:lnTo>
                    <a:pt x="4068" y="10964"/>
                  </a:lnTo>
                  <a:cubicBezTo>
                    <a:pt x="3846" y="10964"/>
                    <a:pt x="3669" y="11152"/>
                    <a:pt x="3669" y="11373"/>
                  </a:cubicBezTo>
                  <a:lnTo>
                    <a:pt x="3669" y="13396"/>
                  </a:lnTo>
                  <a:cubicBezTo>
                    <a:pt x="3669" y="13618"/>
                    <a:pt x="3846" y="13791"/>
                    <a:pt x="4068" y="13791"/>
                  </a:cubicBezTo>
                  <a:lnTo>
                    <a:pt x="6090" y="13791"/>
                  </a:lnTo>
                  <a:cubicBezTo>
                    <a:pt x="6312" y="13791"/>
                    <a:pt x="6497" y="13618"/>
                    <a:pt x="6497" y="13396"/>
                  </a:cubicBezTo>
                  <a:lnTo>
                    <a:pt x="6497" y="11373"/>
                  </a:lnTo>
                  <a:cubicBezTo>
                    <a:pt x="6497" y="11152"/>
                    <a:pt x="6312" y="10964"/>
                    <a:pt x="6090" y="10964"/>
                  </a:cubicBezTo>
                  <a:lnTo>
                    <a:pt x="5470" y="10964"/>
                  </a:lnTo>
                  <a:lnTo>
                    <a:pt x="5470" y="9993"/>
                  </a:lnTo>
                  <a:lnTo>
                    <a:pt x="8335" y="9993"/>
                  </a:lnTo>
                  <a:lnTo>
                    <a:pt x="8335" y="10964"/>
                  </a:lnTo>
                  <a:lnTo>
                    <a:pt x="7737" y="10964"/>
                  </a:lnTo>
                  <a:cubicBezTo>
                    <a:pt x="7516" y="10964"/>
                    <a:pt x="7328" y="11152"/>
                    <a:pt x="7328" y="11373"/>
                  </a:cubicBezTo>
                  <a:lnTo>
                    <a:pt x="7328" y="13396"/>
                  </a:lnTo>
                  <a:cubicBezTo>
                    <a:pt x="7328" y="13618"/>
                    <a:pt x="7516" y="13791"/>
                    <a:pt x="7737" y="13791"/>
                  </a:cubicBezTo>
                  <a:lnTo>
                    <a:pt x="9760" y="13791"/>
                  </a:lnTo>
                  <a:cubicBezTo>
                    <a:pt x="9981" y="13791"/>
                    <a:pt x="10158" y="13618"/>
                    <a:pt x="10158" y="13396"/>
                  </a:cubicBezTo>
                  <a:lnTo>
                    <a:pt x="10158" y="11373"/>
                  </a:lnTo>
                  <a:cubicBezTo>
                    <a:pt x="10158" y="11152"/>
                    <a:pt x="9981" y="10964"/>
                    <a:pt x="9760" y="10964"/>
                  </a:cubicBezTo>
                  <a:lnTo>
                    <a:pt x="9140" y="10964"/>
                  </a:lnTo>
                  <a:lnTo>
                    <a:pt x="9140" y="9993"/>
                  </a:lnTo>
                  <a:lnTo>
                    <a:pt x="11993" y="9993"/>
                  </a:lnTo>
                  <a:lnTo>
                    <a:pt x="11993" y="10964"/>
                  </a:lnTo>
                  <a:lnTo>
                    <a:pt x="11373" y="10964"/>
                  </a:lnTo>
                  <a:cubicBezTo>
                    <a:pt x="11151" y="10964"/>
                    <a:pt x="10975" y="11152"/>
                    <a:pt x="10975" y="11373"/>
                  </a:cubicBezTo>
                  <a:lnTo>
                    <a:pt x="10975" y="13396"/>
                  </a:lnTo>
                  <a:cubicBezTo>
                    <a:pt x="10975" y="13618"/>
                    <a:pt x="11151" y="13791"/>
                    <a:pt x="11373" y="13791"/>
                  </a:cubicBezTo>
                  <a:lnTo>
                    <a:pt x="13396" y="13791"/>
                  </a:lnTo>
                  <a:cubicBezTo>
                    <a:pt x="13617" y="13791"/>
                    <a:pt x="13805" y="13618"/>
                    <a:pt x="13805" y="13396"/>
                  </a:cubicBezTo>
                  <a:lnTo>
                    <a:pt x="13805" y="11373"/>
                  </a:lnTo>
                  <a:cubicBezTo>
                    <a:pt x="13805" y="11152"/>
                    <a:pt x="13617" y="10964"/>
                    <a:pt x="13396" y="10964"/>
                  </a:cubicBezTo>
                  <a:lnTo>
                    <a:pt x="12798" y="10964"/>
                  </a:lnTo>
                  <a:lnTo>
                    <a:pt x="12798" y="9598"/>
                  </a:lnTo>
                  <a:cubicBezTo>
                    <a:pt x="12798" y="9373"/>
                    <a:pt x="12624" y="9188"/>
                    <a:pt x="12402" y="9188"/>
                  </a:cubicBezTo>
                  <a:lnTo>
                    <a:pt x="7305" y="9188"/>
                  </a:lnTo>
                  <a:lnTo>
                    <a:pt x="7305" y="8358"/>
                  </a:lnTo>
                  <a:lnTo>
                    <a:pt x="7549" y="8358"/>
                  </a:lnTo>
                  <a:cubicBezTo>
                    <a:pt x="8065" y="8358"/>
                    <a:pt x="8486" y="7926"/>
                    <a:pt x="8486" y="7409"/>
                  </a:cubicBezTo>
                  <a:lnTo>
                    <a:pt x="8486" y="6254"/>
                  </a:lnTo>
                  <a:cubicBezTo>
                    <a:pt x="8486" y="5973"/>
                    <a:pt x="8638" y="5693"/>
                    <a:pt x="8882" y="5482"/>
                  </a:cubicBezTo>
                  <a:cubicBezTo>
                    <a:pt x="9597" y="4899"/>
                    <a:pt x="10018" y="4021"/>
                    <a:pt x="10018" y="3098"/>
                  </a:cubicBezTo>
                  <a:cubicBezTo>
                    <a:pt x="10018" y="1392"/>
                    <a:pt x="8615" y="1"/>
                    <a:pt x="6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30" name="Google Shape;1030;p41"/>
            <p:cNvSpPr/>
            <p:nvPr/>
          </p:nvSpPr>
          <p:spPr>
            <a:xfrm>
              <a:off x="5782663" y="2748350"/>
              <a:ext cx="40350" cy="20200"/>
            </a:xfrm>
            <a:custGeom>
              <a:avLst/>
              <a:gdLst/>
              <a:ahLst/>
              <a:cxnLst/>
              <a:rect l="l" t="t" r="r" b="b"/>
              <a:pathLst>
                <a:path w="1614" h="808" extrusionOk="0">
                  <a:moveTo>
                    <a:pt x="398" y="0"/>
                  </a:moveTo>
                  <a:cubicBezTo>
                    <a:pt x="177" y="0"/>
                    <a:pt x="0" y="188"/>
                    <a:pt x="0" y="410"/>
                  </a:cubicBezTo>
                  <a:cubicBezTo>
                    <a:pt x="0" y="631"/>
                    <a:pt x="177" y="808"/>
                    <a:pt x="398" y="808"/>
                  </a:cubicBezTo>
                  <a:lnTo>
                    <a:pt x="1204" y="808"/>
                  </a:lnTo>
                  <a:cubicBezTo>
                    <a:pt x="1439" y="808"/>
                    <a:pt x="1613" y="631"/>
                    <a:pt x="1613" y="410"/>
                  </a:cubicBezTo>
                  <a:cubicBezTo>
                    <a:pt x="1613" y="188"/>
                    <a:pt x="1439" y="0"/>
                    <a:pt x="12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31" name="Google Shape;1031;p41"/>
            <p:cNvSpPr/>
            <p:nvPr/>
          </p:nvSpPr>
          <p:spPr>
            <a:xfrm>
              <a:off x="5774438" y="2694450"/>
              <a:ext cx="40700" cy="30375"/>
            </a:xfrm>
            <a:custGeom>
              <a:avLst/>
              <a:gdLst/>
              <a:ahLst/>
              <a:cxnLst/>
              <a:rect l="l" t="t" r="r" b="b"/>
              <a:pathLst>
                <a:path w="1628" h="1215" extrusionOk="0">
                  <a:moveTo>
                    <a:pt x="1158" y="1"/>
                  </a:moveTo>
                  <a:cubicBezTo>
                    <a:pt x="1091" y="1"/>
                    <a:pt x="1022" y="18"/>
                    <a:pt x="960" y="52"/>
                  </a:cubicBezTo>
                  <a:lnTo>
                    <a:pt x="259" y="462"/>
                  </a:lnTo>
                  <a:cubicBezTo>
                    <a:pt x="60" y="565"/>
                    <a:pt x="1" y="824"/>
                    <a:pt x="107" y="1011"/>
                  </a:cubicBezTo>
                  <a:cubicBezTo>
                    <a:pt x="186" y="1145"/>
                    <a:pt x="322" y="1214"/>
                    <a:pt x="459" y="1214"/>
                  </a:cubicBezTo>
                  <a:cubicBezTo>
                    <a:pt x="527" y="1214"/>
                    <a:pt x="595" y="1197"/>
                    <a:pt x="657" y="1163"/>
                  </a:cubicBezTo>
                  <a:lnTo>
                    <a:pt x="1359" y="753"/>
                  </a:lnTo>
                  <a:cubicBezTo>
                    <a:pt x="1558" y="650"/>
                    <a:pt x="1628" y="403"/>
                    <a:pt x="1510" y="204"/>
                  </a:cubicBezTo>
                  <a:cubicBezTo>
                    <a:pt x="1431" y="70"/>
                    <a:pt x="1296" y="1"/>
                    <a:pt x="1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32" name="Google Shape;1032;p41"/>
            <p:cNvSpPr/>
            <p:nvPr/>
          </p:nvSpPr>
          <p:spPr>
            <a:xfrm>
              <a:off x="5774438" y="2792200"/>
              <a:ext cx="40700" cy="30350"/>
            </a:xfrm>
            <a:custGeom>
              <a:avLst/>
              <a:gdLst/>
              <a:ahLst/>
              <a:cxnLst/>
              <a:rect l="l" t="t" r="r" b="b"/>
              <a:pathLst>
                <a:path w="1628" h="1214" extrusionOk="0">
                  <a:moveTo>
                    <a:pt x="457" y="0"/>
                  </a:moveTo>
                  <a:cubicBezTo>
                    <a:pt x="320" y="0"/>
                    <a:pt x="186" y="73"/>
                    <a:pt x="107" y="199"/>
                  </a:cubicBezTo>
                  <a:cubicBezTo>
                    <a:pt x="1" y="398"/>
                    <a:pt x="60" y="642"/>
                    <a:pt x="259" y="760"/>
                  </a:cubicBezTo>
                  <a:lnTo>
                    <a:pt x="960" y="1158"/>
                  </a:lnTo>
                  <a:cubicBezTo>
                    <a:pt x="1023" y="1196"/>
                    <a:pt x="1091" y="1214"/>
                    <a:pt x="1159" y="1214"/>
                  </a:cubicBezTo>
                  <a:cubicBezTo>
                    <a:pt x="1296" y="1214"/>
                    <a:pt x="1431" y="1141"/>
                    <a:pt x="1510" y="1018"/>
                  </a:cubicBezTo>
                  <a:cubicBezTo>
                    <a:pt x="1628" y="819"/>
                    <a:pt x="1558" y="572"/>
                    <a:pt x="1359" y="457"/>
                  </a:cubicBezTo>
                  <a:lnTo>
                    <a:pt x="657" y="58"/>
                  </a:lnTo>
                  <a:cubicBezTo>
                    <a:pt x="594" y="19"/>
                    <a:pt x="525" y="0"/>
                    <a:pt x="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33" name="Google Shape;1033;p41"/>
            <p:cNvSpPr/>
            <p:nvPr/>
          </p:nvSpPr>
          <p:spPr>
            <a:xfrm>
              <a:off x="5546513" y="2748350"/>
              <a:ext cx="40700" cy="20200"/>
            </a:xfrm>
            <a:custGeom>
              <a:avLst/>
              <a:gdLst/>
              <a:ahLst/>
              <a:cxnLst/>
              <a:rect l="l" t="t" r="r" b="b"/>
              <a:pathLst>
                <a:path w="1628" h="808" extrusionOk="0">
                  <a:moveTo>
                    <a:pt x="410" y="0"/>
                  </a:moveTo>
                  <a:cubicBezTo>
                    <a:pt x="188" y="0"/>
                    <a:pt x="1" y="188"/>
                    <a:pt x="1" y="410"/>
                  </a:cubicBezTo>
                  <a:cubicBezTo>
                    <a:pt x="1" y="631"/>
                    <a:pt x="188" y="808"/>
                    <a:pt x="410" y="808"/>
                  </a:cubicBezTo>
                  <a:lnTo>
                    <a:pt x="1218" y="808"/>
                  </a:lnTo>
                  <a:cubicBezTo>
                    <a:pt x="1440" y="808"/>
                    <a:pt x="1628" y="631"/>
                    <a:pt x="1628" y="410"/>
                  </a:cubicBezTo>
                  <a:cubicBezTo>
                    <a:pt x="1628" y="188"/>
                    <a:pt x="1440" y="0"/>
                    <a:pt x="1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34" name="Google Shape;1034;p41"/>
            <p:cNvSpPr/>
            <p:nvPr/>
          </p:nvSpPr>
          <p:spPr>
            <a:xfrm>
              <a:off x="5554713" y="2694450"/>
              <a:ext cx="40650" cy="30375"/>
            </a:xfrm>
            <a:custGeom>
              <a:avLst/>
              <a:gdLst/>
              <a:ahLst/>
              <a:cxnLst/>
              <a:rect l="l" t="t" r="r" b="b"/>
              <a:pathLst>
                <a:path w="1626" h="1215" extrusionOk="0">
                  <a:moveTo>
                    <a:pt x="462" y="1"/>
                  </a:moveTo>
                  <a:cubicBezTo>
                    <a:pt x="321" y="1"/>
                    <a:pt x="184" y="70"/>
                    <a:pt x="107" y="204"/>
                  </a:cubicBezTo>
                  <a:cubicBezTo>
                    <a:pt x="1" y="403"/>
                    <a:pt x="60" y="650"/>
                    <a:pt x="259" y="753"/>
                  </a:cubicBezTo>
                  <a:lnTo>
                    <a:pt x="960" y="1163"/>
                  </a:lnTo>
                  <a:cubicBezTo>
                    <a:pt x="1021" y="1197"/>
                    <a:pt x="1090" y="1214"/>
                    <a:pt x="1159" y="1214"/>
                  </a:cubicBezTo>
                  <a:cubicBezTo>
                    <a:pt x="1299" y="1214"/>
                    <a:pt x="1439" y="1145"/>
                    <a:pt x="1510" y="1011"/>
                  </a:cubicBezTo>
                  <a:cubicBezTo>
                    <a:pt x="1625" y="824"/>
                    <a:pt x="1555" y="565"/>
                    <a:pt x="1356" y="462"/>
                  </a:cubicBezTo>
                  <a:lnTo>
                    <a:pt x="668" y="52"/>
                  </a:lnTo>
                  <a:cubicBezTo>
                    <a:pt x="603" y="18"/>
                    <a:pt x="532" y="1"/>
                    <a:pt x="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35" name="Google Shape;1035;p41"/>
            <p:cNvSpPr/>
            <p:nvPr/>
          </p:nvSpPr>
          <p:spPr>
            <a:xfrm>
              <a:off x="5554713" y="2792200"/>
              <a:ext cx="40650" cy="30350"/>
            </a:xfrm>
            <a:custGeom>
              <a:avLst/>
              <a:gdLst/>
              <a:ahLst/>
              <a:cxnLst/>
              <a:rect l="l" t="t" r="r" b="b"/>
              <a:pathLst>
                <a:path w="1626" h="1214" extrusionOk="0">
                  <a:moveTo>
                    <a:pt x="1162" y="0"/>
                  </a:moveTo>
                  <a:cubicBezTo>
                    <a:pt x="1092" y="0"/>
                    <a:pt x="1022" y="19"/>
                    <a:pt x="960" y="58"/>
                  </a:cubicBezTo>
                  <a:lnTo>
                    <a:pt x="259" y="457"/>
                  </a:lnTo>
                  <a:cubicBezTo>
                    <a:pt x="60" y="572"/>
                    <a:pt x="1" y="819"/>
                    <a:pt x="107" y="1018"/>
                  </a:cubicBezTo>
                  <a:cubicBezTo>
                    <a:pt x="184" y="1141"/>
                    <a:pt x="320" y="1214"/>
                    <a:pt x="461" y="1214"/>
                  </a:cubicBezTo>
                  <a:cubicBezTo>
                    <a:pt x="531" y="1214"/>
                    <a:pt x="602" y="1196"/>
                    <a:pt x="668" y="1158"/>
                  </a:cubicBezTo>
                  <a:lnTo>
                    <a:pt x="1356" y="760"/>
                  </a:lnTo>
                  <a:cubicBezTo>
                    <a:pt x="1555" y="642"/>
                    <a:pt x="1625" y="398"/>
                    <a:pt x="1510" y="199"/>
                  </a:cubicBezTo>
                  <a:cubicBezTo>
                    <a:pt x="1439" y="73"/>
                    <a:pt x="1301" y="0"/>
                    <a:pt x="11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2" name="Google Shape;989;p41">
            <a:extLst>
              <a:ext uri="{FF2B5EF4-FFF2-40B4-BE49-F238E27FC236}">
                <a16:creationId xmlns:a16="http://schemas.microsoft.com/office/drawing/2014/main" id="{402F6E00-6AE2-4944-9847-D16E52BB9C57}"/>
              </a:ext>
            </a:extLst>
          </p:cNvPr>
          <p:cNvGrpSpPr/>
          <p:nvPr/>
        </p:nvGrpSpPr>
        <p:grpSpPr>
          <a:xfrm>
            <a:off x="6195294" y="2511463"/>
            <a:ext cx="343675" cy="345150"/>
            <a:chOff x="6289363" y="3797375"/>
            <a:chExt cx="343675" cy="345150"/>
          </a:xfrm>
        </p:grpSpPr>
        <p:sp>
          <p:nvSpPr>
            <p:cNvPr id="3" name="Google Shape;990;p41">
              <a:extLst>
                <a:ext uri="{FF2B5EF4-FFF2-40B4-BE49-F238E27FC236}">
                  <a16:creationId xmlns:a16="http://schemas.microsoft.com/office/drawing/2014/main" id="{9576D636-EF4C-FC0F-B673-E5EDA6C9F860}"/>
                </a:ext>
              </a:extLst>
            </p:cNvPr>
            <p:cNvSpPr/>
            <p:nvPr/>
          </p:nvSpPr>
          <p:spPr>
            <a:xfrm>
              <a:off x="6289363" y="3797375"/>
              <a:ext cx="343675" cy="345150"/>
            </a:xfrm>
            <a:custGeom>
              <a:avLst/>
              <a:gdLst/>
              <a:ahLst/>
              <a:cxnLst/>
              <a:rect l="l" t="t" r="r" b="b"/>
              <a:pathLst>
                <a:path w="13747" h="13806" extrusionOk="0">
                  <a:moveTo>
                    <a:pt x="6874" y="809"/>
                  </a:moveTo>
                  <a:cubicBezTo>
                    <a:pt x="7552" y="809"/>
                    <a:pt x="8125" y="1263"/>
                    <a:pt x="8299" y="1883"/>
                  </a:cubicBezTo>
                  <a:lnTo>
                    <a:pt x="5448" y="1883"/>
                  </a:lnTo>
                  <a:cubicBezTo>
                    <a:pt x="5622" y="1263"/>
                    <a:pt x="6195" y="809"/>
                    <a:pt x="6874" y="809"/>
                  </a:cubicBezTo>
                  <a:close/>
                  <a:moveTo>
                    <a:pt x="5390" y="2691"/>
                  </a:moveTo>
                  <a:lnTo>
                    <a:pt x="5390" y="3496"/>
                  </a:lnTo>
                  <a:lnTo>
                    <a:pt x="4582" y="3496"/>
                  </a:lnTo>
                  <a:lnTo>
                    <a:pt x="4582" y="2691"/>
                  </a:lnTo>
                  <a:close/>
                  <a:moveTo>
                    <a:pt x="9165" y="2691"/>
                  </a:moveTo>
                  <a:lnTo>
                    <a:pt x="9165" y="3496"/>
                  </a:lnTo>
                  <a:lnTo>
                    <a:pt x="6195" y="3496"/>
                  </a:lnTo>
                  <a:lnTo>
                    <a:pt x="6195" y="2691"/>
                  </a:lnTo>
                  <a:close/>
                  <a:moveTo>
                    <a:pt x="8299" y="4315"/>
                  </a:moveTo>
                  <a:cubicBezTo>
                    <a:pt x="8125" y="4935"/>
                    <a:pt x="7552" y="5390"/>
                    <a:pt x="6874" y="5390"/>
                  </a:cubicBezTo>
                  <a:cubicBezTo>
                    <a:pt x="6195" y="5390"/>
                    <a:pt x="5622" y="4935"/>
                    <a:pt x="5448" y="4315"/>
                  </a:cubicBezTo>
                  <a:close/>
                  <a:moveTo>
                    <a:pt x="1614" y="4315"/>
                  </a:moveTo>
                  <a:lnTo>
                    <a:pt x="1614" y="6220"/>
                  </a:lnTo>
                  <a:cubicBezTo>
                    <a:pt x="1100" y="5917"/>
                    <a:pt x="808" y="5578"/>
                    <a:pt x="808" y="5261"/>
                  </a:cubicBezTo>
                  <a:cubicBezTo>
                    <a:pt x="808" y="4958"/>
                    <a:pt x="1100" y="4618"/>
                    <a:pt x="1614" y="4315"/>
                  </a:cubicBezTo>
                  <a:close/>
                  <a:moveTo>
                    <a:pt x="12133" y="4315"/>
                  </a:moveTo>
                  <a:cubicBezTo>
                    <a:pt x="12647" y="4618"/>
                    <a:pt x="12941" y="4958"/>
                    <a:pt x="12941" y="5261"/>
                  </a:cubicBezTo>
                  <a:cubicBezTo>
                    <a:pt x="12941" y="5578"/>
                    <a:pt x="12647" y="5917"/>
                    <a:pt x="12133" y="6220"/>
                  </a:cubicBezTo>
                  <a:lnTo>
                    <a:pt x="12133" y="4315"/>
                  </a:lnTo>
                  <a:close/>
                  <a:moveTo>
                    <a:pt x="8487" y="6198"/>
                  </a:moveTo>
                  <a:cubicBezTo>
                    <a:pt x="9084" y="6198"/>
                    <a:pt x="9631" y="6501"/>
                    <a:pt x="9948" y="6980"/>
                  </a:cubicBezTo>
                  <a:cubicBezTo>
                    <a:pt x="9025" y="7168"/>
                    <a:pt x="7973" y="7272"/>
                    <a:pt x="6874" y="7272"/>
                  </a:cubicBezTo>
                  <a:cubicBezTo>
                    <a:pt x="5774" y="7272"/>
                    <a:pt x="4722" y="7168"/>
                    <a:pt x="3799" y="6980"/>
                  </a:cubicBezTo>
                  <a:cubicBezTo>
                    <a:pt x="4116" y="6501"/>
                    <a:pt x="4666" y="6198"/>
                    <a:pt x="5260" y="6198"/>
                  </a:cubicBezTo>
                  <a:close/>
                  <a:moveTo>
                    <a:pt x="12941" y="6630"/>
                  </a:moveTo>
                  <a:lnTo>
                    <a:pt x="12941" y="10967"/>
                  </a:lnTo>
                  <a:cubicBezTo>
                    <a:pt x="12941" y="11421"/>
                    <a:pt x="12333" y="11923"/>
                    <a:pt x="11303" y="12311"/>
                  </a:cubicBezTo>
                  <a:cubicBezTo>
                    <a:pt x="10837" y="12484"/>
                    <a:pt x="10299" y="12625"/>
                    <a:pt x="9727" y="12743"/>
                  </a:cubicBezTo>
                  <a:lnTo>
                    <a:pt x="8837" y="11292"/>
                  </a:lnTo>
                  <a:cubicBezTo>
                    <a:pt x="8767" y="11177"/>
                    <a:pt x="8627" y="11107"/>
                    <a:pt x="8487" y="11107"/>
                  </a:cubicBezTo>
                  <a:lnTo>
                    <a:pt x="7364" y="11107"/>
                  </a:lnTo>
                  <a:lnTo>
                    <a:pt x="6139" y="9143"/>
                  </a:lnTo>
                  <a:cubicBezTo>
                    <a:pt x="6068" y="9026"/>
                    <a:pt x="5939" y="8944"/>
                    <a:pt x="5799" y="8944"/>
                  </a:cubicBezTo>
                  <a:cubicBezTo>
                    <a:pt x="5670" y="8944"/>
                    <a:pt x="5541" y="9014"/>
                    <a:pt x="5460" y="9132"/>
                  </a:cubicBezTo>
                  <a:lnTo>
                    <a:pt x="3179" y="12543"/>
                  </a:lnTo>
                  <a:cubicBezTo>
                    <a:pt x="2924" y="12473"/>
                    <a:pt x="2677" y="12392"/>
                    <a:pt x="2444" y="12311"/>
                  </a:cubicBezTo>
                  <a:cubicBezTo>
                    <a:pt x="1414" y="11923"/>
                    <a:pt x="808" y="11421"/>
                    <a:pt x="808" y="10967"/>
                  </a:cubicBezTo>
                  <a:lnTo>
                    <a:pt x="808" y="6630"/>
                  </a:lnTo>
                  <a:cubicBezTo>
                    <a:pt x="1159" y="6899"/>
                    <a:pt x="1602" y="7143"/>
                    <a:pt x="2152" y="7342"/>
                  </a:cubicBezTo>
                  <a:cubicBezTo>
                    <a:pt x="3426" y="7822"/>
                    <a:pt x="5098" y="8080"/>
                    <a:pt x="6874" y="8080"/>
                  </a:cubicBezTo>
                  <a:cubicBezTo>
                    <a:pt x="8649" y="8080"/>
                    <a:pt x="10321" y="7822"/>
                    <a:pt x="11595" y="7342"/>
                  </a:cubicBezTo>
                  <a:cubicBezTo>
                    <a:pt x="12145" y="7143"/>
                    <a:pt x="12591" y="6899"/>
                    <a:pt x="12941" y="6630"/>
                  </a:cubicBezTo>
                  <a:close/>
                  <a:moveTo>
                    <a:pt x="5788" y="10100"/>
                  </a:moveTo>
                  <a:lnTo>
                    <a:pt x="6803" y="11727"/>
                  </a:lnTo>
                  <a:cubicBezTo>
                    <a:pt x="6874" y="11842"/>
                    <a:pt x="7003" y="11912"/>
                    <a:pt x="7143" y="11912"/>
                  </a:cubicBezTo>
                  <a:lnTo>
                    <a:pt x="8265" y="11912"/>
                  </a:lnTo>
                  <a:lnTo>
                    <a:pt x="8860" y="12872"/>
                  </a:lnTo>
                  <a:cubicBezTo>
                    <a:pt x="8228" y="12953"/>
                    <a:pt x="7564" y="12989"/>
                    <a:pt x="6874" y="12989"/>
                  </a:cubicBezTo>
                  <a:cubicBezTo>
                    <a:pt x="5869" y="12989"/>
                    <a:pt x="4899" y="12905"/>
                    <a:pt x="4021" y="12743"/>
                  </a:cubicBezTo>
                  <a:lnTo>
                    <a:pt x="5788" y="10100"/>
                  </a:lnTo>
                  <a:close/>
                  <a:moveTo>
                    <a:pt x="6874" y="1"/>
                  </a:moveTo>
                  <a:cubicBezTo>
                    <a:pt x="5751" y="1"/>
                    <a:pt x="4817" y="809"/>
                    <a:pt x="4618" y="1883"/>
                  </a:cubicBezTo>
                  <a:lnTo>
                    <a:pt x="4175" y="1883"/>
                  </a:lnTo>
                  <a:cubicBezTo>
                    <a:pt x="3950" y="1883"/>
                    <a:pt x="3776" y="2060"/>
                    <a:pt x="3776" y="2293"/>
                  </a:cubicBezTo>
                  <a:lnTo>
                    <a:pt x="3776" y="3906"/>
                  </a:lnTo>
                  <a:cubicBezTo>
                    <a:pt x="3776" y="4127"/>
                    <a:pt x="3950" y="4315"/>
                    <a:pt x="4175" y="4315"/>
                  </a:cubicBezTo>
                  <a:lnTo>
                    <a:pt x="4618" y="4315"/>
                  </a:lnTo>
                  <a:cubicBezTo>
                    <a:pt x="4688" y="4714"/>
                    <a:pt x="4876" y="5087"/>
                    <a:pt x="5131" y="5390"/>
                  </a:cubicBezTo>
                  <a:cubicBezTo>
                    <a:pt x="4220" y="5438"/>
                    <a:pt x="3403" y="5962"/>
                    <a:pt x="2983" y="6770"/>
                  </a:cubicBezTo>
                  <a:cubicBezTo>
                    <a:pt x="2795" y="6711"/>
                    <a:pt x="2607" y="6652"/>
                    <a:pt x="2421" y="6582"/>
                  </a:cubicBezTo>
                  <a:lnTo>
                    <a:pt x="2421" y="3662"/>
                  </a:lnTo>
                  <a:cubicBezTo>
                    <a:pt x="2421" y="3566"/>
                    <a:pt x="2396" y="3474"/>
                    <a:pt x="2337" y="3392"/>
                  </a:cubicBezTo>
                  <a:cubicBezTo>
                    <a:pt x="2258" y="3295"/>
                    <a:pt x="2138" y="3243"/>
                    <a:pt x="2017" y="3243"/>
                  </a:cubicBezTo>
                  <a:cubicBezTo>
                    <a:pt x="1964" y="3243"/>
                    <a:pt x="1910" y="3253"/>
                    <a:pt x="1860" y="3275"/>
                  </a:cubicBezTo>
                  <a:cubicBezTo>
                    <a:pt x="329" y="3928"/>
                    <a:pt x="0" y="4714"/>
                    <a:pt x="0" y="5250"/>
                  </a:cubicBezTo>
                  <a:lnTo>
                    <a:pt x="0" y="10978"/>
                  </a:lnTo>
                  <a:cubicBezTo>
                    <a:pt x="0" y="11808"/>
                    <a:pt x="761" y="12555"/>
                    <a:pt x="2152" y="13071"/>
                  </a:cubicBezTo>
                  <a:cubicBezTo>
                    <a:pt x="3426" y="13550"/>
                    <a:pt x="5098" y="13806"/>
                    <a:pt x="6874" y="13806"/>
                  </a:cubicBezTo>
                  <a:cubicBezTo>
                    <a:pt x="8649" y="13806"/>
                    <a:pt x="10321" y="13550"/>
                    <a:pt x="11595" y="13071"/>
                  </a:cubicBezTo>
                  <a:cubicBezTo>
                    <a:pt x="12986" y="12555"/>
                    <a:pt x="13747" y="11808"/>
                    <a:pt x="13747" y="10978"/>
                  </a:cubicBezTo>
                  <a:lnTo>
                    <a:pt x="13747" y="5250"/>
                  </a:lnTo>
                  <a:cubicBezTo>
                    <a:pt x="13747" y="4714"/>
                    <a:pt x="13432" y="3928"/>
                    <a:pt x="11889" y="3275"/>
                  </a:cubicBezTo>
                  <a:cubicBezTo>
                    <a:pt x="11838" y="3253"/>
                    <a:pt x="11784" y="3243"/>
                    <a:pt x="11730" y="3243"/>
                  </a:cubicBezTo>
                  <a:cubicBezTo>
                    <a:pt x="11609" y="3243"/>
                    <a:pt x="11489" y="3295"/>
                    <a:pt x="11410" y="3392"/>
                  </a:cubicBezTo>
                  <a:cubicBezTo>
                    <a:pt x="11351" y="3474"/>
                    <a:pt x="11328" y="3566"/>
                    <a:pt x="11328" y="3662"/>
                  </a:cubicBezTo>
                  <a:lnTo>
                    <a:pt x="11328" y="6582"/>
                  </a:lnTo>
                  <a:cubicBezTo>
                    <a:pt x="11140" y="6652"/>
                    <a:pt x="10964" y="6711"/>
                    <a:pt x="10767" y="6770"/>
                  </a:cubicBezTo>
                  <a:cubicBezTo>
                    <a:pt x="10347" y="5962"/>
                    <a:pt x="9539" y="5438"/>
                    <a:pt x="8616" y="5390"/>
                  </a:cubicBezTo>
                  <a:cubicBezTo>
                    <a:pt x="8874" y="5087"/>
                    <a:pt x="9059" y="4714"/>
                    <a:pt x="9129" y="4315"/>
                  </a:cubicBezTo>
                  <a:lnTo>
                    <a:pt x="9575" y="4315"/>
                  </a:lnTo>
                  <a:cubicBezTo>
                    <a:pt x="9797" y="4315"/>
                    <a:pt x="9971" y="4127"/>
                    <a:pt x="9971" y="3906"/>
                  </a:cubicBezTo>
                  <a:lnTo>
                    <a:pt x="9971" y="2293"/>
                  </a:lnTo>
                  <a:cubicBezTo>
                    <a:pt x="9971" y="2060"/>
                    <a:pt x="9797" y="1883"/>
                    <a:pt x="9575" y="1883"/>
                  </a:cubicBezTo>
                  <a:lnTo>
                    <a:pt x="9129" y="1883"/>
                  </a:lnTo>
                  <a:cubicBezTo>
                    <a:pt x="8944" y="809"/>
                    <a:pt x="7996" y="1"/>
                    <a:pt x="6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" name="Google Shape;991;p41">
              <a:extLst>
                <a:ext uri="{FF2B5EF4-FFF2-40B4-BE49-F238E27FC236}">
                  <a16:creationId xmlns:a16="http://schemas.microsoft.com/office/drawing/2014/main" id="{790CD0C7-43EA-CA3F-F292-C65E494F2410}"/>
                </a:ext>
              </a:extLst>
            </p:cNvPr>
            <p:cNvSpPr/>
            <p:nvPr/>
          </p:nvSpPr>
          <p:spPr>
            <a:xfrm>
              <a:off x="6531888" y="4009250"/>
              <a:ext cx="60825" cy="60550"/>
            </a:xfrm>
            <a:custGeom>
              <a:avLst/>
              <a:gdLst/>
              <a:ahLst/>
              <a:cxnLst/>
              <a:rect l="l" t="t" r="r" b="b"/>
              <a:pathLst>
                <a:path w="2433" h="2422" extrusionOk="0">
                  <a:moveTo>
                    <a:pt x="1218" y="809"/>
                  </a:moveTo>
                  <a:cubicBezTo>
                    <a:pt x="1439" y="809"/>
                    <a:pt x="1627" y="983"/>
                    <a:pt x="1627" y="1204"/>
                  </a:cubicBezTo>
                  <a:cubicBezTo>
                    <a:pt x="1627" y="1440"/>
                    <a:pt x="1439" y="1614"/>
                    <a:pt x="1218" y="1614"/>
                  </a:cubicBezTo>
                  <a:cubicBezTo>
                    <a:pt x="996" y="1614"/>
                    <a:pt x="808" y="1440"/>
                    <a:pt x="808" y="1204"/>
                  </a:cubicBezTo>
                  <a:cubicBezTo>
                    <a:pt x="808" y="983"/>
                    <a:pt x="996" y="809"/>
                    <a:pt x="1218" y="809"/>
                  </a:cubicBezTo>
                  <a:close/>
                  <a:moveTo>
                    <a:pt x="1218" y="1"/>
                  </a:moveTo>
                  <a:cubicBezTo>
                    <a:pt x="550" y="1"/>
                    <a:pt x="0" y="539"/>
                    <a:pt x="0" y="1204"/>
                  </a:cubicBezTo>
                  <a:cubicBezTo>
                    <a:pt x="0" y="1883"/>
                    <a:pt x="550" y="2422"/>
                    <a:pt x="1218" y="2422"/>
                  </a:cubicBezTo>
                  <a:cubicBezTo>
                    <a:pt x="1883" y="2422"/>
                    <a:pt x="2432" y="1883"/>
                    <a:pt x="2432" y="1204"/>
                  </a:cubicBezTo>
                  <a:cubicBezTo>
                    <a:pt x="2432" y="539"/>
                    <a:pt x="1883" y="1"/>
                    <a:pt x="1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" name="Google Shape;992;p41">
              <a:extLst>
                <a:ext uri="{FF2B5EF4-FFF2-40B4-BE49-F238E27FC236}">
                  <a16:creationId xmlns:a16="http://schemas.microsoft.com/office/drawing/2014/main" id="{BBF325D7-D91E-8A6C-CE45-E5937EFE4F1B}"/>
                </a:ext>
              </a:extLst>
            </p:cNvPr>
            <p:cNvSpPr/>
            <p:nvPr/>
          </p:nvSpPr>
          <p:spPr>
            <a:xfrm>
              <a:off x="6328488" y="4012200"/>
              <a:ext cx="41550" cy="20500"/>
            </a:xfrm>
            <a:custGeom>
              <a:avLst/>
              <a:gdLst/>
              <a:ahLst/>
              <a:cxnLst/>
              <a:rect l="l" t="t" r="r" b="b"/>
              <a:pathLst>
                <a:path w="1662" h="820" extrusionOk="0">
                  <a:moveTo>
                    <a:pt x="436" y="0"/>
                  </a:moveTo>
                  <a:cubicBezTo>
                    <a:pt x="236" y="0"/>
                    <a:pt x="49" y="152"/>
                    <a:pt x="26" y="362"/>
                  </a:cubicBezTo>
                  <a:cubicBezTo>
                    <a:pt x="1" y="609"/>
                    <a:pt x="189" y="820"/>
                    <a:pt x="436" y="820"/>
                  </a:cubicBezTo>
                  <a:lnTo>
                    <a:pt x="1230" y="820"/>
                  </a:lnTo>
                  <a:cubicBezTo>
                    <a:pt x="1440" y="820"/>
                    <a:pt x="1614" y="654"/>
                    <a:pt x="1639" y="455"/>
                  </a:cubicBezTo>
                  <a:cubicBezTo>
                    <a:pt x="1662" y="211"/>
                    <a:pt x="1474" y="0"/>
                    <a:pt x="1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" name="Google Shape;993;p41">
              <a:extLst>
                <a:ext uri="{FF2B5EF4-FFF2-40B4-BE49-F238E27FC236}">
                  <a16:creationId xmlns:a16="http://schemas.microsoft.com/office/drawing/2014/main" id="{FBC18C33-E0E8-495A-C052-5675077D5087}"/>
                </a:ext>
              </a:extLst>
            </p:cNvPr>
            <p:cNvSpPr/>
            <p:nvPr/>
          </p:nvSpPr>
          <p:spPr>
            <a:xfrm>
              <a:off x="6328488" y="4052800"/>
              <a:ext cx="41550" cy="20225"/>
            </a:xfrm>
            <a:custGeom>
              <a:avLst/>
              <a:gdLst/>
              <a:ahLst/>
              <a:cxnLst/>
              <a:rect l="l" t="t" r="r" b="b"/>
              <a:pathLst>
                <a:path w="1662" h="809" extrusionOk="0">
                  <a:moveTo>
                    <a:pt x="436" y="1"/>
                  </a:moveTo>
                  <a:cubicBezTo>
                    <a:pt x="236" y="1"/>
                    <a:pt x="49" y="152"/>
                    <a:pt x="26" y="351"/>
                  </a:cubicBezTo>
                  <a:cubicBezTo>
                    <a:pt x="1" y="598"/>
                    <a:pt x="189" y="809"/>
                    <a:pt x="436" y="809"/>
                  </a:cubicBezTo>
                  <a:lnTo>
                    <a:pt x="1230" y="809"/>
                  </a:lnTo>
                  <a:cubicBezTo>
                    <a:pt x="1440" y="809"/>
                    <a:pt x="1614" y="654"/>
                    <a:pt x="1639" y="444"/>
                  </a:cubicBezTo>
                  <a:cubicBezTo>
                    <a:pt x="1662" y="200"/>
                    <a:pt x="1474" y="1"/>
                    <a:pt x="12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>
          <a:extLst>
            <a:ext uri="{FF2B5EF4-FFF2-40B4-BE49-F238E27FC236}">
              <a16:creationId xmlns:a16="http://schemas.microsoft.com/office/drawing/2014/main" id="{E9CA10D5-1FC9-B941-E26A-7456005A6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32">
            <a:extLst>
              <a:ext uri="{FF2B5EF4-FFF2-40B4-BE49-F238E27FC236}">
                <a16:creationId xmlns:a16="http://schemas.microsoft.com/office/drawing/2014/main" id="{200F1948-0BB1-BAE0-B171-94056D956A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6800" y="2325725"/>
            <a:ext cx="4108968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MULTI-FACTOR</a:t>
            </a:r>
            <a:br>
              <a:rPr lang="en-US" dirty="0"/>
            </a:br>
            <a:r>
              <a:rPr lang="en-US" dirty="0"/>
              <a:t>AUTHENTICATION</a:t>
            </a:r>
            <a:endParaRPr dirty="0"/>
          </a:p>
        </p:txBody>
      </p:sp>
      <p:sp>
        <p:nvSpPr>
          <p:cNvPr id="740" name="Google Shape;740;p32">
            <a:extLst>
              <a:ext uri="{FF2B5EF4-FFF2-40B4-BE49-F238E27FC236}">
                <a16:creationId xmlns:a16="http://schemas.microsoft.com/office/drawing/2014/main" id="{0E6EF76D-8366-83D1-E9A4-B7B384FE9E7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147860" y="2325725"/>
            <a:ext cx="1343100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41" name="Google Shape;741;p32">
            <a:extLst>
              <a:ext uri="{FF2B5EF4-FFF2-40B4-BE49-F238E27FC236}">
                <a16:creationId xmlns:a16="http://schemas.microsoft.com/office/drawing/2014/main" id="{26A3C7CB-E2A4-2B4A-6DC3-7A371707120F}"/>
              </a:ext>
            </a:extLst>
          </p:cNvPr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2">
            <a:extLst>
              <a:ext uri="{FF2B5EF4-FFF2-40B4-BE49-F238E27FC236}">
                <a16:creationId xmlns:a16="http://schemas.microsoft.com/office/drawing/2014/main" id="{F8CD6D20-1261-F31D-CB9E-A65089D6BCE7}"/>
              </a:ext>
            </a:extLst>
          </p:cNvPr>
          <p:cNvSpPr/>
          <p:nvPr/>
        </p:nvSpPr>
        <p:spPr>
          <a:xfrm>
            <a:off x="7016375" y="-1615175"/>
            <a:ext cx="1633483" cy="5920031"/>
          </a:xfrm>
          <a:custGeom>
            <a:avLst/>
            <a:gdLst/>
            <a:ahLst/>
            <a:cxnLst/>
            <a:rect l="l" t="t" r="r" b="b"/>
            <a:pathLst>
              <a:path w="18075" h="65507" extrusionOk="0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43" name="Google Shape;743;p32">
            <a:extLst>
              <a:ext uri="{FF2B5EF4-FFF2-40B4-BE49-F238E27FC236}">
                <a16:creationId xmlns:a16="http://schemas.microsoft.com/office/drawing/2014/main" id="{6EDB6CF0-2A0D-490C-1364-ED4577F46FF0}"/>
              </a:ext>
            </a:extLst>
          </p:cNvPr>
          <p:cNvGrpSpPr/>
          <p:nvPr/>
        </p:nvGrpSpPr>
        <p:grpSpPr>
          <a:xfrm rot="10800000" flipH="1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744" name="Google Shape;744;p32">
              <a:extLst>
                <a:ext uri="{FF2B5EF4-FFF2-40B4-BE49-F238E27FC236}">
                  <a16:creationId xmlns:a16="http://schemas.microsoft.com/office/drawing/2014/main" id="{91302586-350C-D565-2365-38CCDC8E5885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2">
              <a:extLst>
                <a:ext uri="{FF2B5EF4-FFF2-40B4-BE49-F238E27FC236}">
                  <a16:creationId xmlns:a16="http://schemas.microsoft.com/office/drawing/2014/main" id="{C67EFBC2-4940-483F-F9FB-C7650CA24072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6" name="Google Shape;746;p32">
              <a:extLst>
                <a:ext uri="{FF2B5EF4-FFF2-40B4-BE49-F238E27FC236}">
                  <a16:creationId xmlns:a16="http://schemas.microsoft.com/office/drawing/2014/main" id="{E8E7BCFB-B3AF-3327-81E0-A102360459E3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32">
            <a:extLst>
              <a:ext uri="{FF2B5EF4-FFF2-40B4-BE49-F238E27FC236}">
                <a16:creationId xmlns:a16="http://schemas.microsoft.com/office/drawing/2014/main" id="{A845B073-0FCA-CFAF-4D97-0A49ED3C0C7A}"/>
              </a:ext>
            </a:extLst>
          </p:cNvPr>
          <p:cNvGrpSpPr/>
          <p:nvPr/>
        </p:nvGrpSpPr>
        <p:grpSpPr>
          <a:xfrm rot="-5400000" flipH="1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748" name="Google Shape;748;p32">
              <a:extLst>
                <a:ext uri="{FF2B5EF4-FFF2-40B4-BE49-F238E27FC236}">
                  <a16:creationId xmlns:a16="http://schemas.microsoft.com/office/drawing/2014/main" id="{D2090E1E-34EC-861F-CD69-187FD24AFC7C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32">
              <a:extLst>
                <a:ext uri="{FF2B5EF4-FFF2-40B4-BE49-F238E27FC236}">
                  <a16:creationId xmlns:a16="http://schemas.microsoft.com/office/drawing/2014/main" id="{779A28B2-C534-C8BD-0571-27DE8A39F130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0" name="Google Shape;750;p32">
              <a:extLst>
                <a:ext uri="{FF2B5EF4-FFF2-40B4-BE49-F238E27FC236}">
                  <a16:creationId xmlns:a16="http://schemas.microsoft.com/office/drawing/2014/main" id="{70EA6032-542D-05D7-E4F8-850261CA8AB6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" name="Google Shape;751;p32">
            <a:extLst>
              <a:ext uri="{FF2B5EF4-FFF2-40B4-BE49-F238E27FC236}">
                <a16:creationId xmlns:a16="http://schemas.microsoft.com/office/drawing/2014/main" id="{7CDD7C49-E704-9D0C-59ED-633145DB4A7F}"/>
              </a:ext>
            </a:extLst>
          </p:cNvPr>
          <p:cNvSpPr/>
          <p:nvPr/>
        </p:nvSpPr>
        <p:spPr>
          <a:xfrm rot="-5400000">
            <a:off x="5572485" y="-2452153"/>
            <a:ext cx="1971347" cy="6005438"/>
          </a:xfrm>
          <a:custGeom>
            <a:avLst/>
            <a:gdLst/>
            <a:ahLst/>
            <a:cxnLst/>
            <a:rect l="l" t="t" r="r" b="b"/>
            <a:pathLst>
              <a:path w="62917" h="191668" extrusionOk="0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52" name="Google Shape;752;p32">
            <a:extLst>
              <a:ext uri="{FF2B5EF4-FFF2-40B4-BE49-F238E27FC236}">
                <a16:creationId xmlns:a16="http://schemas.microsoft.com/office/drawing/2014/main" id="{E82DCDF2-C0BE-B38A-5DD1-77C5936320C0}"/>
              </a:ext>
            </a:extLst>
          </p:cNvPr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753" name="Google Shape;753;p32">
              <a:extLst>
                <a:ext uri="{FF2B5EF4-FFF2-40B4-BE49-F238E27FC236}">
                  <a16:creationId xmlns:a16="http://schemas.microsoft.com/office/drawing/2014/main" id="{E4285633-21BC-997C-43BE-93A0098FE060}"/>
                </a:ext>
              </a:extLst>
            </p:cNvPr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>
              <a:extLst>
                <a:ext uri="{FF2B5EF4-FFF2-40B4-BE49-F238E27FC236}">
                  <a16:creationId xmlns:a16="http://schemas.microsoft.com/office/drawing/2014/main" id="{0C05D902-38BB-B506-D86D-42F384F1B6D6}"/>
                </a:ext>
              </a:extLst>
            </p:cNvPr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>
              <a:extLst>
                <a:ext uri="{FF2B5EF4-FFF2-40B4-BE49-F238E27FC236}">
                  <a16:creationId xmlns:a16="http://schemas.microsoft.com/office/drawing/2014/main" id="{9ABAF84F-72DA-E953-C308-17BFA05E17A2}"/>
                </a:ext>
              </a:extLst>
            </p:cNvPr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94248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3677F83A-78DE-574A-D439-CC2ED0C9E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E5C96E12-F5A8-9EC4-9971-9FE51D9BA7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EMAIL OTP AUTHENTICATION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4B75B1A8-AC10-AF97-380C-E016C41E240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endParaRPr lang="en-US" sz="1600" b="1" dirty="0"/>
          </a:p>
          <a:p>
            <a:pPr marL="152400" indent="0">
              <a:buNone/>
            </a:pPr>
            <a:r>
              <a:rPr lang="en-US" sz="1600" b="1" dirty="0"/>
              <a:t>STEPS</a:t>
            </a:r>
          </a:p>
          <a:p>
            <a:r>
              <a:rPr lang="en-US" sz="1600" dirty="0"/>
              <a:t>User enters email during registration or login</a:t>
            </a:r>
          </a:p>
          <a:p>
            <a:r>
              <a:rPr lang="en-IN" sz="1600" dirty="0"/>
              <a:t>System generates a </a:t>
            </a:r>
            <a:r>
              <a:rPr lang="en-IN" sz="1600" b="1" dirty="0"/>
              <a:t>6-digit OTP </a:t>
            </a:r>
            <a:r>
              <a:rPr lang="en-IN" sz="1600" dirty="0"/>
              <a:t>and sends to User’s Email</a:t>
            </a:r>
          </a:p>
          <a:p>
            <a:r>
              <a:rPr lang="en-IN" sz="1600" dirty="0"/>
              <a:t>User enters OTP to verify </a:t>
            </a:r>
          </a:p>
          <a:p>
            <a:endParaRPr lang="en-IN" sz="1600" dirty="0"/>
          </a:p>
          <a:p>
            <a:pPr marL="152400" indent="0">
              <a:buNone/>
            </a:pPr>
            <a:r>
              <a:rPr lang="en-IN" sz="1600" b="1" dirty="0"/>
              <a:t>SECURITY MEASURES</a:t>
            </a:r>
          </a:p>
          <a:p>
            <a:r>
              <a:rPr lang="en-IN" sz="1600" dirty="0"/>
              <a:t>Expires in 10 mins</a:t>
            </a:r>
          </a:p>
          <a:p>
            <a:r>
              <a:rPr lang="en-IN" sz="1600" dirty="0"/>
              <a:t>OTP is hashed before storing </a:t>
            </a:r>
          </a:p>
          <a:p>
            <a:r>
              <a:rPr lang="en-IN" sz="1600" dirty="0"/>
              <a:t>Limited attempts</a:t>
            </a:r>
          </a:p>
          <a:p>
            <a:endParaRPr lang="en-IN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5662CFCD-E064-AAC3-A738-B24C7568EA3B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0177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B21BE47B-DB49-2040-49F4-0F4B24DC1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EF12C413-2E4A-781F-2504-9AEBD70076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EMAIL OTP AUTHENTICATION</a:t>
            </a:r>
            <a:endParaRPr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5E82234F-75EF-0207-09E8-17B5F7426A0D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8D167C-590E-5B0D-940D-CF9CA84FC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947" y="1229790"/>
            <a:ext cx="2696046" cy="36037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21CB8D-69C8-633E-9D2C-C412C9694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29790"/>
            <a:ext cx="3169162" cy="360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368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1AA86728-30C6-C16C-0DE5-B74A2C2D4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DAA16C-BDCA-2855-2361-4508C249E0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357999" y="727562"/>
            <a:ext cx="6428001" cy="379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322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47FEC758-2FAC-6E64-1F62-6211388C3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39CB0D26-D94C-6EFD-00FD-6F7F84E6F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F</a:t>
            </a:r>
            <a:r>
              <a:rPr lang="en-IN" dirty="0"/>
              <a:t>ACE AUTHENTICATION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9CF3DD74-14E0-8ACE-DE20-C053B6BDBF9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600" b="1" dirty="0"/>
              <a:t>Face Login</a:t>
            </a:r>
          </a:p>
          <a:p>
            <a:r>
              <a:rPr lang="en-US" sz="1600" dirty="0"/>
              <a:t>Webcam captures face</a:t>
            </a:r>
          </a:p>
          <a:p>
            <a:r>
              <a:rPr lang="en-US" sz="1600" dirty="0"/>
              <a:t>Face converted into numerical data</a:t>
            </a:r>
          </a:p>
          <a:p>
            <a:r>
              <a:rPr lang="en-US" sz="1600" dirty="0"/>
              <a:t>Numbers compared during login</a:t>
            </a:r>
          </a:p>
          <a:p>
            <a:r>
              <a:rPr lang="en-US" sz="1600" dirty="0"/>
              <a:t>If match, access allowed</a:t>
            </a:r>
          </a:p>
          <a:p>
            <a:r>
              <a:rPr lang="en-IN" sz="1600" dirty="0"/>
              <a:t>Uses FaceNet512 embeddings for verification</a:t>
            </a:r>
            <a:endParaRPr lang="en-US" sz="1600" dirty="0"/>
          </a:p>
          <a:p>
            <a:endParaRPr lang="en-US" sz="1600" dirty="0"/>
          </a:p>
          <a:p>
            <a:pPr marL="152400" indent="0">
              <a:buNone/>
            </a:pPr>
            <a:r>
              <a:rPr lang="en-US" sz="1600" b="1" dirty="0"/>
              <a:t>Privacy</a:t>
            </a:r>
          </a:p>
          <a:p>
            <a:r>
              <a:rPr lang="en-US" sz="1600" dirty="0"/>
              <a:t>Face images are not stored</a:t>
            </a:r>
          </a:p>
          <a:p>
            <a:r>
              <a:rPr lang="en-US" sz="1600" dirty="0"/>
              <a:t>Only mathematical data is saved</a:t>
            </a:r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A769C3B3-02A4-A66C-12D5-F3DDAF68A346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111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3"/>
          <p:cNvSpPr txBox="1">
            <a:spLocks noGrp="1"/>
          </p:cNvSpPr>
          <p:nvPr>
            <p:ph type="subTitle" idx="4"/>
          </p:nvPr>
        </p:nvSpPr>
        <p:spPr>
          <a:xfrm>
            <a:off x="4802943" y="1599488"/>
            <a:ext cx="2610900" cy="4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IDEA</a:t>
            </a:r>
            <a:endParaRPr dirty="0"/>
          </a:p>
        </p:txBody>
      </p:sp>
      <p:sp>
        <p:nvSpPr>
          <p:cNvPr id="761" name="Google Shape;761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Why is this project?</a:t>
            </a:r>
            <a:endParaRPr dirty="0"/>
          </a:p>
        </p:txBody>
      </p:sp>
      <p:sp>
        <p:nvSpPr>
          <p:cNvPr id="762" name="Google Shape;762;p33"/>
          <p:cNvSpPr txBox="1">
            <a:spLocks noGrp="1"/>
          </p:cNvSpPr>
          <p:nvPr>
            <p:ph type="subTitle" idx="1"/>
          </p:nvPr>
        </p:nvSpPr>
        <p:spPr>
          <a:xfrm>
            <a:off x="4689249" y="2003226"/>
            <a:ext cx="3362861" cy="2404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en-US" sz="1400" b="1" dirty="0"/>
              <a:t>A Secure Password Manager that:</a:t>
            </a:r>
          </a:p>
          <a:p>
            <a:r>
              <a:rPr lang="en-US" dirty="0"/>
              <a:t>Stores passwords safely</a:t>
            </a:r>
          </a:p>
          <a:p>
            <a:r>
              <a:rPr lang="en-US" dirty="0"/>
              <a:t>Uses multiple authentication methods</a:t>
            </a:r>
          </a:p>
          <a:p>
            <a:r>
              <a:rPr lang="en-US" dirty="0"/>
              <a:t>Protects user privacy</a:t>
            </a:r>
          </a:p>
          <a:p>
            <a:r>
              <a:rPr lang="en-US" dirty="0"/>
              <a:t>Prevents unauthorized access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63" name="Google Shape;763;p33"/>
          <p:cNvSpPr txBox="1">
            <a:spLocks noGrp="1"/>
          </p:cNvSpPr>
          <p:nvPr>
            <p:ph type="subTitle" idx="2"/>
          </p:nvPr>
        </p:nvSpPr>
        <p:spPr>
          <a:xfrm>
            <a:off x="1550766" y="2003226"/>
            <a:ext cx="3131675" cy="14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en-US" sz="1400" b="1" dirty="0"/>
              <a:t>Today users:</a:t>
            </a:r>
          </a:p>
          <a:p>
            <a:r>
              <a:rPr lang="en-US" dirty="0"/>
              <a:t>Have many online accounts</a:t>
            </a:r>
          </a:p>
          <a:p>
            <a:r>
              <a:rPr lang="en-US" dirty="0"/>
              <a:t>Reuse the same passwords</a:t>
            </a:r>
          </a:p>
          <a:p>
            <a:r>
              <a:rPr lang="en-US" dirty="0"/>
              <a:t>Rely only on passwords for login</a:t>
            </a:r>
          </a:p>
          <a:p>
            <a:endParaRPr lang="en-US" dirty="0"/>
          </a:p>
          <a:p>
            <a:pPr marL="152400" indent="0"/>
            <a:r>
              <a:rPr lang="en-US" sz="1400" b="1" dirty="0"/>
              <a:t>Problems:</a:t>
            </a:r>
          </a:p>
          <a:p>
            <a:r>
              <a:rPr lang="en-US" dirty="0"/>
              <a:t>Password leaks and data breaches</a:t>
            </a:r>
          </a:p>
          <a:p>
            <a:r>
              <a:rPr lang="en-US" dirty="0"/>
              <a:t>Weak passwords reused everywhere</a:t>
            </a:r>
          </a:p>
          <a:p>
            <a:r>
              <a:rPr lang="en-US" dirty="0"/>
              <a:t>Single login method is unsafe</a:t>
            </a:r>
          </a:p>
          <a:p>
            <a:r>
              <a:rPr lang="en-US" dirty="0"/>
              <a:t>If password is stolen, account will be lost</a:t>
            </a:r>
          </a:p>
          <a:p>
            <a:pPr marL="0" lvl="0" indent="0"/>
            <a:endParaRPr lang="en-US" dirty="0"/>
          </a:p>
        </p:txBody>
      </p:sp>
      <p:sp>
        <p:nvSpPr>
          <p:cNvPr id="764" name="Google Shape;764;p33"/>
          <p:cNvSpPr txBox="1">
            <a:spLocks noGrp="1"/>
          </p:cNvSpPr>
          <p:nvPr>
            <p:ph type="subTitle" idx="3"/>
          </p:nvPr>
        </p:nvSpPr>
        <p:spPr>
          <a:xfrm>
            <a:off x="1671268" y="1599488"/>
            <a:ext cx="2610900" cy="4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GAP</a:t>
            </a:r>
          </a:p>
        </p:txBody>
      </p:sp>
      <p:sp>
        <p:nvSpPr>
          <p:cNvPr id="765" name="Google Shape;765;p33"/>
          <p:cNvSpPr/>
          <p:nvPr/>
        </p:nvSpPr>
        <p:spPr>
          <a:xfrm>
            <a:off x="4689249" y="1322967"/>
            <a:ext cx="345150" cy="344900"/>
          </a:xfrm>
          <a:custGeom>
            <a:avLst/>
            <a:gdLst/>
            <a:ahLst/>
            <a:cxnLst/>
            <a:rect l="l" t="t" r="r" b="b"/>
            <a:pathLst>
              <a:path w="13806" h="13796" extrusionOk="0">
                <a:moveTo>
                  <a:pt x="2561" y="880"/>
                </a:moveTo>
                <a:lnTo>
                  <a:pt x="3964" y="1747"/>
                </a:lnTo>
                <a:lnTo>
                  <a:pt x="2561" y="2622"/>
                </a:lnTo>
                <a:lnTo>
                  <a:pt x="1170" y="1747"/>
                </a:lnTo>
                <a:lnTo>
                  <a:pt x="2561" y="880"/>
                </a:lnTo>
                <a:close/>
                <a:moveTo>
                  <a:pt x="11247" y="880"/>
                </a:moveTo>
                <a:lnTo>
                  <a:pt x="12638" y="1747"/>
                </a:lnTo>
                <a:lnTo>
                  <a:pt x="11247" y="2622"/>
                </a:lnTo>
                <a:lnTo>
                  <a:pt x="9855" y="1747"/>
                </a:lnTo>
                <a:lnTo>
                  <a:pt x="11247" y="880"/>
                </a:lnTo>
                <a:close/>
                <a:moveTo>
                  <a:pt x="808" y="2482"/>
                </a:moveTo>
                <a:lnTo>
                  <a:pt x="2152" y="3323"/>
                </a:lnTo>
                <a:lnTo>
                  <a:pt x="2152" y="5065"/>
                </a:lnTo>
                <a:lnTo>
                  <a:pt x="808" y="4224"/>
                </a:lnTo>
                <a:lnTo>
                  <a:pt x="808" y="2482"/>
                </a:lnTo>
                <a:close/>
                <a:moveTo>
                  <a:pt x="4315" y="2482"/>
                </a:moveTo>
                <a:lnTo>
                  <a:pt x="4315" y="4224"/>
                </a:lnTo>
                <a:lnTo>
                  <a:pt x="2971" y="5065"/>
                </a:lnTo>
                <a:lnTo>
                  <a:pt x="2971" y="3323"/>
                </a:lnTo>
                <a:lnTo>
                  <a:pt x="4315" y="2482"/>
                </a:lnTo>
                <a:close/>
                <a:moveTo>
                  <a:pt x="9493" y="2482"/>
                </a:moveTo>
                <a:lnTo>
                  <a:pt x="10837" y="3323"/>
                </a:lnTo>
                <a:lnTo>
                  <a:pt x="10837" y="5065"/>
                </a:lnTo>
                <a:lnTo>
                  <a:pt x="9493" y="4224"/>
                </a:lnTo>
                <a:lnTo>
                  <a:pt x="9493" y="2482"/>
                </a:lnTo>
                <a:close/>
                <a:moveTo>
                  <a:pt x="13000" y="2482"/>
                </a:moveTo>
                <a:lnTo>
                  <a:pt x="13000" y="4224"/>
                </a:lnTo>
                <a:lnTo>
                  <a:pt x="11642" y="5065"/>
                </a:lnTo>
                <a:lnTo>
                  <a:pt x="11642" y="3323"/>
                </a:lnTo>
                <a:lnTo>
                  <a:pt x="13000" y="2482"/>
                </a:lnTo>
                <a:close/>
                <a:moveTo>
                  <a:pt x="2561" y="8479"/>
                </a:moveTo>
                <a:lnTo>
                  <a:pt x="3964" y="9355"/>
                </a:lnTo>
                <a:lnTo>
                  <a:pt x="2561" y="10219"/>
                </a:lnTo>
                <a:lnTo>
                  <a:pt x="1170" y="9355"/>
                </a:lnTo>
                <a:lnTo>
                  <a:pt x="2561" y="8479"/>
                </a:lnTo>
                <a:close/>
                <a:moveTo>
                  <a:pt x="11247" y="8479"/>
                </a:moveTo>
                <a:lnTo>
                  <a:pt x="12638" y="9355"/>
                </a:lnTo>
                <a:lnTo>
                  <a:pt x="11247" y="10219"/>
                </a:lnTo>
                <a:lnTo>
                  <a:pt x="9855" y="9355"/>
                </a:lnTo>
                <a:lnTo>
                  <a:pt x="11247" y="8479"/>
                </a:lnTo>
                <a:close/>
                <a:moveTo>
                  <a:pt x="8685" y="2961"/>
                </a:moveTo>
                <a:lnTo>
                  <a:pt x="8685" y="4445"/>
                </a:lnTo>
                <a:cubicBezTo>
                  <a:pt x="8685" y="4586"/>
                  <a:pt x="8756" y="4715"/>
                  <a:pt x="8873" y="4785"/>
                </a:cubicBezTo>
                <a:lnTo>
                  <a:pt x="10837" y="6025"/>
                </a:lnTo>
                <a:lnTo>
                  <a:pt x="10837" y="7778"/>
                </a:lnTo>
                <a:lnTo>
                  <a:pt x="8873" y="9015"/>
                </a:lnTo>
                <a:cubicBezTo>
                  <a:pt x="8756" y="9085"/>
                  <a:pt x="8685" y="9214"/>
                  <a:pt x="8685" y="9355"/>
                </a:cubicBezTo>
                <a:lnTo>
                  <a:pt x="8685" y="10839"/>
                </a:lnTo>
                <a:lnTo>
                  <a:pt x="5120" y="10839"/>
                </a:lnTo>
                <a:lnTo>
                  <a:pt x="5120" y="9355"/>
                </a:lnTo>
                <a:cubicBezTo>
                  <a:pt x="5120" y="9214"/>
                  <a:pt x="5050" y="9085"/>
                  <a:pt x="4935" y="9015"/>
                </a:cubicBezTo>
                <a:lnTo>
                  <a:pt x="2971" y="7778"/>
                </a:lnTo>
                <a:lnTo>
                  <a:pt x="2971" y="6025"/>
                </a:lnTo>
                <a:lnTo>
                  <a:pt x="4935" y="4785"/>
                </a:lnTo>
                <a:cubicBezTo>
                  <a:pt x="5050" y="4715"/>
                  <a:pt x="5120" y="4586"/>
                  <a:pt x="5120" y="4445"/>
                </a:cubicBezTo>
                <a:lnTo>
                  <a:pt x="5120" y="2961"/>
                </a:lnTo>
                <a:close/>
                <a:moveTo>
                  <a:pt x="808" y="10078"/>
                </a:moveTo>
                <a:lnTo>
                  <a:pt x="2152" y="10920"/>
                </a:lnTo>
                <a:lnTo>
                  <a:pt x="2152" y="12662"/>
                </a:lnTo>
                <a:lnTo>
                  <a:pt x="808" y="11821"/>
                </a:lnTo>
                <a:lnTo>
                  <a:pt x="808" y="10078"/>
                </a:lnTo>
                <a:close/>
                <a:moveTo>
                  <a:pt x="4315" y="10078"/>
                </a:moveTo>
                <a:lnTo>
                  <a:pt x="4315" y="11821"/>
                </a:lnTo>
                <a:lnTo>
                  <a:pt x="2971" y="12662"/>
                </a:lnTo>
                <a:lnTo>
                  <a:pt x="2971" y="10920"/>
                </a:lnTo>
                <a:lnTo>
                  <a:pt x="4315" y="10078"/>
                </a:lnTo>
                <a:close/>
                <a:moveTo>
                  <a:pt x="9493" y="10078"/>
                </a:moveTo>
                <a:lnTo>
                  <a:pt x="10837" y="10920"/>
                </a:lnTo>
                <a:lnTo>
                  <a:pt x="10837" y="12662"/>
                </a:lnTo>
                <a:lnTo>
                  <a:pt x="9493" y="11821"/>
                </a:lnTo>
                <a:lnTo>
                  <a:pt x="9493" y="10078"/>
                </a:lnTo>
                <a:close/>
                <a:moveTo>
                  <a:pt x="13000" y="10078"/>
                </a:moveTo>
                <a:lnTo>
                  <a:pt x="13000" y="11821"/>
                </a:lnTo>
                <a:lnTo>
                  <a:pt x="11642" y="12662"/>
                </a:lnTo>
                <a:lnTo>
                  <a:pt x="11642" y="10920"/>
                </a:lnTo>
                <a:lnTo>
                  <a:pt x="13000" y="10078"/>
                </a:lnTo>
                <a:close/>
                <a:moveTo>
                  <a:pt x="2561" y="0"/>
                </a:moveTo>
                <a:cubicBezTo>
                  <a:pt x="2489" y="0"/>
                  <a:pt x="2416" y="21"/>
                  <a:pt x="2351" y="63"/>
                </a:cubicBezTo>
                <a:lnTo>
                  <a:pt x="188" y="1407"/>
                </a:lnTo>
                <a:cubicBezTo>
                  <a:pt x="70" y="1477"/>
                  <a:pt x="0" y="1618"/>
                  <a:pt x="0" y="1747"/>
                </a:cubicBezTo>
                <a:lnTo>
                  <a:pt x="0" y="4445"/>
                </a:lnTo>
                <a:cubicBezTo>
                  <a:pt x="0" y="4586"/>
                  <a:pt x="70" y="4715"/>
                  <a:pt x="188" y="4785"/>
                </a:cubicBezTo>
                <a:lnTo>
                  <a:pt x="2152" y="6025"/>
                </a:lnTo>
                <a:lnTo>
                  <a:pt x="2152" y="7778"/>
                </a:lnTo>
                <a:lnTo>
                  <a:pt x="188" y="9015"/>
                </a:lnTo>
                <a:cubicBezTo>
                  <a:pt x="70" y="9085"/>
                  <a:pt x="0" y="9214"/>
                  <a:pt x="0" y="9355"/>
                </a:cubicBezTo>
                <a:lnTo>
                  <a:pt x="0" y="12056"/>
                </a:lnTo>
                <a:cubicBezTo>
                  <a:pt x="0" y="12182"/>
                  <a:pt x="70" y="12323"/>
                  <a:pt x="188" y="12393"/>
                </a:cubicBezTo>
                <a:lnTo>
                  <a:pt x="2351" y="13739"/>
                </a:lnTo>
                <a:cubicBezTo>
                  <a:pt x="2410" y="13784"/>
                  <a:pt x="2491" y="13795"/>
                  <a:pt x="2561" y="13795"/>
                </a:cubicBezTo>
                <a:cubicBezTo>
                  <a:pt x="2632" y="13795"/>
                  <a:pt x="2713" y="13784"/>
                  <a:pt x="2772" y="13739"/>
                </a:cubicBezTo>
                <a:lnTo>
                  <a:pt x="4935" y="12393"/>
                </a:lnTo>
                <a:cubicBezTo>
                  <a:pt x="5050" y="12323"/>
                  <a:pt x="5120" y="12182"/>
                  <a:pt x="5120" y="12056"/>
                </a:cubicBezTo>
                <a:lnTo>
                  <a:pt x="5120" y="11647"/>
                </a:lnTo>
                <a:lnTo>
                  <a:pt x="8685" y="11647"/>
                </a:lnTo>
                <a:lnTo>
                  <a:pt x="8685" y="12056"/>
                </a:lnTo>
                <a:cubicBezTo>
                  <a:pt x="8685" y="12182"/>
                  <a:pt x="8756" y="12323"/>
                  <a:pt x="8873" y="12393"/>
                </a:cubicBezTo>
                <a:lnTo>
                  <a:pt x="11025" y="13739"/>
                </a:lnTo>
                <a:cubicBezTo>
                  <a:pt x="11095" y="13784"/>
                  <a:pt x="11165" y="13795"/>
                  <a:pt x="11247" y="13795"/>
                </a:cubicBezTo>
                <a:cubicBezTo>
                  <a:pt x="11317" y="13795"/>
                  <a:pt x="11387" y="13784"/>
                  <a:pt x="11457" y="13739"/>
                </a:cubicBezTo>
                <a:lnTo>
                  <a:pt x="13620" y="12393"/>
                </a:lnTo>
                <a:cubicBezTo>
                  <a:pt x="13735" y="12323"/>
                  <a:pt x="13805" y="12182"/>
                  <a:pt x="13805" y="12056"/>
                </a:cubicBezTo>
                <a:lnTo>
                  <a:pt x="13805" y="9355"/>
                </a:lnTo>
                <a:cubicBezTo>
                  <a:pt x="13805" y="9214"/>
                  <a:pt x="13735" y="9085"/>
                  <a:pt x="13620" y="9015"/>
                </a:cubicBezTo>
                <a:lnTo>
                  <a:pt x="11642" y="7778"/>
                </a:lnTo>
                <a:lnTo>
                  <a:pt x="11642" y="6025"/>
                </a:lnTo>
                <a:lnTo>
                  <a:pt x="13620" y="4785"/>
                </a:lnTo>
                <a:cubicBezTo>
                  <a:pt x="13735" y="4715"/>
                  <a:pt x="13805" y="4586"/>
                  <a:pt x="13805" y="4445"/>
                </a:cubicBezTo>
                <a:lnTo>
                  <a:pt x="13805" y="1747"/>
                </a:lnTo>
                <a:cubicBezTo>
                  <a:pt x="13805" y="1618"/>
                  <a:pt x="13735" y="1477"/>
                  <a:pt x="13620" y="1407"/>
                </a:cubicBezTo>
                <a:lnTo>
                  <a:pt x="11457" y="63"/>
                </a:lnTo>
                <a:cubicBezTo>
                  <a:pt x="11393" y="21"/>
                  <a:pt x="11320" y="0"/>
                  <a:pt x="11245" y="0"/>
                </a:cubicBezTo>
                <a:cubicBezTo>
                  <a:pt x="11171" y="0"/>
                  <a:pt x="11095" y="21"/>
                  <a:pt x="11025" y="63"/>
                </a:cubicBezTo>
                <a:lnTo>
                  <a:pt x="8873" y="1407"/>
                </a:lnTo>
                <a:cubicBezTo>
                  <a:pt x="8756" y="1477"/>
                  <a:pt x="8685" y="1618"/>
                  <a:pt x="8685" y="1747"/>
                </a:cubicBezTo>
                <a:lnTo>
                  <a:pt x="8685" y="2153"/>
                </a:lnTo>
                <a:lnTo>
                  <a:pt x="5120" y="2153"/>
                </a:lnTo>
                <a:lnTo>
                  <a:pt x="5120" y="1747"/>
                </a:lnTo>
                <a:cubicBezTo>
                  <a:pt x="5120" y="1618"/>
                  <a:pt x="5050" y="1477"/>
                  <a:pt x="4935" y="1407"/>
                </a:cubicBezTo>
                <a:lnTo>
                  <a:pt x="2772" y="63"/>
                </a:lnTo>
                <a:cubicBezTo>
                  <a:pt x="2707" y="21"/>
                  <a:pt x="2634" y="0"/>
                  <a:pt x="25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3"/>
          <p:cNvSpPr/>
          <p:nvPr/>
        </p:nvSpPr>
        <p:spPr>
          <a:xfrm>
            <a:off x="1671268" y="1325750"/>
            <a:ext cx="345150" cy="345125"/>
          </a:xfrm>
          <a:custGeom>
            <a:avLst/>
            <a:gdLst/>
            <a:ahLst/>
            <a:cxnLst/>
            <a:rect l="l" t="t" r="r" b="b"/>
            <a:pathLst>
              <a:path w="13806" h="13805" extrusionOk="0">
                <a:moveTo>
                  <a:pt x="2547" y="808"/>
                </a:moveTo>
                <a:cubicBezTo>
                  <a:pt x="2991" y="808"/>
                  <a:pt x="3355" y="1170"/>
                  <a:pt x="3355" y="1616"/>
                </a:cubicBezTo>
                <a:cubicBezTo>
                  <a:pt x="3355" y="2059"/>
                  <a:pt x="2991" y="2421"/>
                  <a:pt x="2547" y="2421"/>
                </a:cubicBezTo>
                <a:cubicBezTo>
                  <a:pt x="2104" y="2421"/>
                  <a:pt x="1742" y="2059"/>
                  <a:pt x="1742" y="1616"/>
                </a:cubicBezTo>
                <a:cubicBezTo>
                  <a:pt x="1742" y="1170"/>
                  <a:pt x="2104" y="808"/>
                  <a:pt x="2547" y="808"/>
                </a:cubicBezTo>
                <a:close/>
                <a:moveTo>
                  <a:pt x="11233" y="808"/>
                </a:moveTo>
                <a:cubicBezTo>
                  <a:pt x="11676" y="808"/>
                  <a:pt x="12038" y="1170"/>
                  <a:pt x="12038" y="1616"/>
                </a:cubicBezTo>
                <a:cubicBezTo>
                  <a:pt x="12038" y="2059"/>
                  <a:pt x="11676" y="2421"/>
                  <a:pt x="11233" y="2421"/>
                </a:cubicBezTo>
                <a:cubicBezTo>
                  <a:pt x="10789" y="2421"/>
                  <a:pt x="10425" y="2059"/>
                  <a:pt x="10425" y="1616"/>
                </a:cubicBezTo>
                <a:cubicBezTo>
                  <a:pt x="10425" y="1170"/>
                  <a:pt x="10789" y="808"/>
                  <a:pt x="11233" y="808"/>
                </a:cubicBezTo>
                <a:close/>
                <a:moveTo>
                  <a:pt x="3097" y="3229"/>
                </a:moveTo>
                <a:cubicBezTo>
                  <a:pt x="3762" y="3229"/>
                  <a:pt x="4312" y="3776"/>
                  <a:pt x="4312" y="4444"/>
                </a:cubicBezTo>
                <a:lnTo>
                  <a:pt x="4312" y="4853"/>
                </a:lnTo>
                <a:lnTo>
                  <a:pt x="805" y="4853"/>
                </a:lnTo>
                <a:lnTo>
                  <a:pt x="805" y="4444"/>
                </a:lnTo>
                <a:cubicBezTo>
                  <a:pt x="805" y="3776"/>
                  <a:pt x="1355" y="3229"/>
                  <a:pt x="2023" y="3229"/>
                </a:cubicBezTo>
                <a:close/>
                <a:moveTo>
                  <a:pt x="11782" y="3229"/>
                </a:moveTo>
                <a:cubicBezTo>
                  <a:pt x="12447" y="3229"/>
                  <a:pt x="12997" y="3776"/>
                  <a:pt x="12997" y="4444"/>
                </a:cubicBezTo>
                <a:lnTo>
                  <a:pt x="12997" y="4853"/>
                </a:lnTo>
                <a:lnTo>
                  <a:pt x="9491" y="4853"/>
                </a:lnTo>
                <a:lnTo>
                  <a:pt x="9491" y="4444"/>
                </a:lnTo>
                <a:cubicBezTo>
                  <a:pt x="9491" y="3776"/>
                  <a:pt x="10029" y="3229"/>
                  <a:pt x="10705" y="3229"/>
                </a:cubicBezTo>
                <a:close/>
                <a:moveTo>
                  <a:pt x="6497" y="3229"/>
                </a:moveTo>
                <a:lnTo>
                  <a:pt x="6497" y="5473"/>
                </a:lnTo>
                <a:cubicBezTo>
                  <a:pt x="6006" y="5613"/>
                  <a:pt x="5611" y="5998"/>
                  <a:pt x="5470" y="6500"/>
                </a:cubicBezTo>
                <a:lnTo>
                  <a:pt x="2968" y="6500"/>
                </a:lnTo>
                <a:lnTo>
                  <a:pt x="2968" y="5658"/>
                </a:lnTo>
                <a:lnTo>
                  <a:pt x="4721" y="5658"/>
                </a:lnTo>
                <a:cubicBezTo>
                  <a:pt x="4943" y="5658"/>
                  <a:pt x="5120" y="5484"/>
                  <a:pt x="5120" y="5249"/>
                </a:cubicBezTo>
                <a:lnTo>
                  <a:pt x="5120" y="4444"/>
                </a:lnTo>
                <a:cubicBezTo>
                  <a:pt x="5120" y="3986"/>
                  <a:pt x="4968" y="3565"/>
                  <a:pt x="4710" y="3229"/>
                </a:cubicBezTo>
                <a:close/>
                <a:moveTo>
                  <a:pt x="9081" y="3229"/>
                </a:moveTo>
                <a:cubicBezTo>
                  <a:pt x="8837" y="3565"/>
                  <a:pt x="8685" y="3986"/>
                  <a:pt x="8685" y="4444"/>
                </a:cubicBezTo>
                <a:lnTo>
                  <a:pt x="8685" y="5249"/>
                </a:lnTo>
                <a:cubicBezTo>
                  <a:pt x="8685" y="5484"/>
                  <a:pt x="8859" y="5658"/>
                  <a:pt x="9081" y="5658"/>
                </a:cubicBezTo>
                <a:lnTo>
                  <a:pt x="10834" y="5658"/>
                </a:lnTo>
                <a:lnTo>
                  <a:pt x="10834" y="6500"/>
                </a:lnTo>
                <a:lnTo>
                  <a:pt x="8321" y="6500"/>
                </a:lnTo>
                <a:cubicBezTo>
                  <a:pt x="8180" y="5998"/>
                  <a:pt x="7796" y="5613"/>
                  <a:pt x="7305" y="5473"/>
                </a:cubicBezTo>
                <a:lnTo>
                  <a:pt x="7305" y="3229"/>
                </a:lnTo>
                <a:close/>
                <a:moveTo>
                  <a:pt x="6884" y="6231"/>
                </a:moveTo>
                <a:cubicBezTo>
                  <a:pt x="7257" y="6231"/>
                  <a:pt x="7563" y="6525"/>
                  <a:pt x="7563" y="6898"/>
                </a:cubicBezTo>
                <a:cubicBezTo>
                  <a:pt x="7563" y="7271"/>
                  <a:pt x="7257" y="7577"/>
                  <a:pt x="6884" y="7577"/>
                </a:cubicBezTo>
                <a:cubicBezTo>
                  <a:pt x="6522" y="7577"/>
                  <a:pt x="6217" y="7271"/>
                  <a:pt x="6217" y="6898"/>
                </a:cubicBezTo>
                <a:cubicBezTo>
                  <a:pt x="6217" y="6525"/>
                  <a:pt x="6522" y="6231"/>
                  <a:pt x="6884" y="6231"/>
                </a:cubicBezTo>
                <a:close/>
                <a:moveTo>
                  <a:pt x="2547" y="8943"/>
                </a:moveTo>
                <a:cubicBezTo>
                  <a:pt x="2991" y="8943"/>
                  <a:pt x="3355" y="9316"/>
                  <a:pt x="3355" y="9762"/>
                </a:cubicBezTo>
                <a:cubicBezTo>
                  <a:pt x="3355" y="10206"/>
                  <a:pt x="2991" y="10568"/>
                  <a:pt x="2547" y="10568"/>
                </a:cubicBezTo>
                <a:cubicBezTo>
                  <a:pt x="2104" y="10568"/>
                  <a:pt x="1742" y="10206"/>
                  <a:pt x="1742" y="9762"/>
                </a:cubicBezTo>
                <a:cubicBezTo>
                  <a:pt x="1742" y="9316"/>
                  <a:pt x="2104" y="8943"/>
                  <a:pt x="2547" y="8943"/>
                </a:cubicBezTo>
                <a:close/>
                <a:moveTo>
                  <a:pt x="5470" y="7308"/>
                </a:moveTo>
                <a:cubicBezTo>
                  <a:pt x="5611" y="7799"/>
                  <a:pt x="6006" y="8183"/>
                  <a:pt x="6497" y="8323"/>
                </a:cubicBezTo>
                <a:lnTo>
                  <a:pt x="6497" y="10568"/>
                </a:lnTo>
                <a:lnTo>
                  <a:pt x="3961" y="10568"/>
                </a:lnTo>
                <a:cubicBezTo>
                  <a:pt x="4101" y="10323"/>
                  <a:pt x="4172" y="10054"/>
                  <a:pt x="4172" y="9762"/>
                </a:cubicBezTo>
                <a:cubicBezTo>
                  <a:pt x="4172" y="9002"/>
                  <a:pt x="3658" y="8371"/>
                  <a:pt x="2968" y="8194"/>
                </a:cubicBezTo>
                <a:lnTo>
                  <a:pt x="2968" y="7308"/>
                </a:lnTo>
                <a:close/>
                <a:moveTo>
                  <a:pt x="10834" y="7308"/>
                </a:moveTo>
                <a:lnTo>
                  <a:pt x="10834" y="8194"/>
                </a:lnTo>
                <a:cubicBezTo>
                  <a:pt x="10133" y="8371"/>
                  <a:pt x="9620" y="9002"/>
                  <a:pt x="9620" y="9762"/>
                </a:cubicBezTo>
                <a:cubicBezTo>
                  <a:pt x="9620" y="10054"/>
                  <a:pt x="9701" y="10323"/>
                  <a:pt x="9841" y="10568"/>
                </a:cubicBezTo>
                <a:lnTo>
                  <a:pt x="7305" y="10568"/>
                </a:lnTo>
                <a:lnTo>
                  <a:pt x="7305" y="8323"/>
                </a:lnTo>
                <a:cubicBezTo>
                  <a:pt x="7796" y="8183"/>
                  <a:pt x="8180" y="7799"/>
                  <a:pt x="8321" y="7308"/>
                </a:cubicBezTo>
                <a:close/>
                <a:moveTo>
                  <a:pt x="11233" y="8943"/>
                </a:moveTo>
                <a:cubicBezTo>
                  <a:pt x="11676" y="8943"/>
                  <a:pt x="12038" y="9316"/>
                  <a:pt x="12038" y="9762"/>
                </a:cubicBezTo>
                <a:cubicBezTo>
                  <a:pt x="12038" y="10206"/>
                  <a:pt x="11676" y="10568"/>
                  <a:pt x="11233" y="10568"/>
                </a:cubicBezTo>
                <a:cubicBezTo>
                  <a:pt x="10789" y="10568"/>
                  <a:pt x="10425" y="10206"/>
                  <a:pt x="10425" y="9762"/>
                </a:cubicBezTo>
                <a:cubicBezTo>
                  <a:pt x="10425" y="9316"/>
                  <a:pt x="10789" y="8943"/>
                  <a:pt x="11233" y="8943"/>
                </a:cubicBezTo>
                <a:close/>
                <a:moveTo>
                  <a:pt x="3097" y="11375"/>
                </a:moveTo>
                <a:cubicBezTo>
                  <a:pt x="3762" y="11375"/>
                  <a:pt x="4312" y="11925"/>
                  <a:pt x="4312" y="12590"/>
                </a:cubicBezTo>
                <a:lnTo>
                  <a:pt x="4312" y="12989"/>
                </a:lnTo>
                <a:lnTo>
                  <a:pt x="805" y="12989"/>
                </a:lnTo>
                <a:lnTo>
                  <a:pt x="805" y="12590"/>
                </a:lnTo>
                <a:cubicBezTo>
                  <a:pt x="805" y="11925"/>
                  <a:pt x="1355" y="11375"/>
                  <a:pt x="2023" y="11375"/>
                </a:cubicBezTo>
                <a:close/>
                <a:moveTo>
                  <a:pt x="11782" y="11375"/>
                </a:moveTo>
                <a:cubicBezTo>
                  <a:pt x="12447" y="11375"/>
                  <a:pt x="12997" y="11925"/>
                  <a:pt x="12997" y="12590"/>
                </a:cubicBezTo>
                <a:lnTo>
                  <a:pt x="12997" y="12989"/>
                </a:lnTo>
                <a:lnTo>
                  <a:pt x="9491" y="12989"/>
                </a:lnTo>
                <a:lnTo>
                  <a:pt x="9491" y="12590"/>
                </a:lnTo>
                <a:cubicBezTo>
                  <a:pt x="9491" y="11925"/>
                  <a:pt x="10029" y="11375"/>
                  <a:pt x="10705" y="11375"/>
                </a:cubicBezTo>
                <a:close/>
                <a:moveTo>
                  <a:pt x="2545" y="1"/>
                </a:moveTo>
                <a:cubicBezTo>
                  <a:pt x="1660" y="1"/>
                  <a:pt x="945" y="732"/>
                  <a:pt x="945" y="1616"/>
                </a:cubicBezTo>
                <a:cubicBezTo>
                  <a:pt x="945" y="1978"/>
                  <a:pt x="1063" y="2303"/>
                  <a:pt x="1263" y="2572"/>
                </a:cubicBezTo>
                <a:cubicBezTo>
                  <a:pt x="513" y="2878"/>
                  <a:pt x="0" y="3602"/>
                  <a:pt x="0" y="4444"/>
                </a:cubicBezTo>
                <a:lnTo>
                  <a:pt x="0" y="5249"/>
                </a:lnTo>
                <a:cubicBezTo>
                  <a:pt x="0" y="5484"/>
                  <a:pt x="174" y="5658"/>
                  <a:pt x="396" y="5658"/>
                </a:cubicBezTo>
                <a:lnTo>
                  <a:pt x="2149" y="5658"/>
                </a:lnTo>
                <a:lnTo>
                  <a:pt x="2149" y="8194"/>
                </a:lnTo>
                <a:cubicBezTo>
                  <a:pt x="1462" y="8371"/>
                  <a:pt x="945" y="9002"/>
                  <a:pt x="945" y="9762"/>
                </a:cubicBezTo>
                <a:cubicBezTo>
                  <a:pt x="945" y="10113"/>
                  <a:pt x="1063" y="10453"/>
                  <a:pt x="1263" y="10719"/>
                </a:cubicBezTo>
                <a:cubicBezTo>
                  <a:pt x="513" y="11025"/>
                  <a:pt x="0" y="11749"/>
                  <a:pt x="0" y="12590"/>
                </a:cubicBezTo>
                <a:lnTo>
                  <a:pt x="0" y="13398"/>
                </a:lnTo>
                <a:cubicBezTo>
                  <a:pt x="0" y="13620"/>
                  <a:pt x="174" y="13805"/>
                  <a:pt x="396" y="13805"/>
                </a:cubicBezTo>
                <a:lnTo>
                  <a:pt x="4721" y="13805"/>
                </a:lnTo>
                <a:cubicBezTo>
                  <a:pt x="4943" y="13805"/>
                  <a:pt x="5120" y="13620"/>
                  <a:pt x="5120" y="13398"/>
                </a:cubicBezTo>
                <a:lnTo>
                  <a:pt x="5120" y="12590"/>
                </a:lnTo>
                <a:cubicBezTo>
                  <a:pt x="5120" y="12136"/>
                  <a:pt x="4968" y="11715"/>
                  <a:pt x="4710" y="11375"/>
                </a:cubicBezTo>
                <a:lnTo>
                  <a:pt x="9081" y="11375"/>
                </a:lnTo>
                <a:cubicBezTo>
                  <a:pt x="8837" y="11715"/>
                  <a:pt x="8685" y="12136"/>
                  <a:pt x="8685" y="12590"/>
                </a:cubicBezTo>
                <a:lnTo>
                  <a:pt x="8685" y="13398"/>
                </a:lnTo>
                <a:cubicBezTo>
                  <a:pt x="8685" y="13620"/>
                  <a:pt x="8859" y="13805"/>
                  <a:pt x="9081" y="13805"/>
                </a:cubicBezTo>
                <a:lnTo>
                  <a:pt x="13396" y="13805"/>
                </a:lnTo>
                <a:cubicBezTo>
                  <a:pt x="13617" y="13805"/>
                  <a:pt x="13805" y="13620"/>
                  <a:pt x="13805" y="13398"/>
                </a:cubicBezTo>
                <a:lnTo>
                  <a:pt x="13805" y="12590"/>
                </a:lnTo>
                <a:cubicBezTo>
                  <a:pt x="13805" y="11749"/>
                  <a:pt x="13278" y="11025"/>
                  <a:pt x="12543" y="10719"/>
                </a:cubicBezTo>
                <a:cubicBezTo>
                  <a:pt x="12739" y="10453"/>
                  <a:pt x="12857" y="10113"/>
                  <a:pt x="12857" y="9762"/>
                </a:cubicBezTo>
                <a:cubicBezTo>
                  <a:pt x="12857" y="9002"/>
                  <a:pt x="12344" y="8371"/>
                  <a:pt x="11642" y="8194"/>
                </a:cubicBezTo>
                <a:lnTo>
                  <a:pt x="11642" y="5658"/>
                </a:lnTo>
                <a:lnTo>
                  <a:pt x="13396" y="5658"/>
                </a:lnTo>
                <a:cubicBezTo>
                  <a:pt x="13617" y="5658"/>
                  <a:pt x="13805" y="5484"/>
                  <a:pt x="13805" y="5249"/>
                </a:cubicBezTo>
                <a:lnTo>
                  <a:pt x="13805" y="4444"/>
                </a:lnTo>
                <a:cubicBezTo>
                  <a:pt x="13805" y="3602"/>
                  <a:pt x="13278" y="2878"/>
                  <a:pt x="12543" y="2572"/>
                </a:cubicBezTo>
                <a:cubicBezTo>
                  <a:pt x="12753" y="2281"/>
                  <a:pt x="12879" y="1919"/>
                  <a:pt x="12857" y="1532"/>
                </a:cubicBezTo>
                <a:cubicBezTo>
                  <a:pt x="12809" y="679"/>
                  <a:pt x="12108" y="14"/>
                  <a:pt x="11266" y="3"/>
                </a:cubicBezTo>
                <a:cubicBezTo>
                  <a:pt x="11258" y="3"/>
                  <a:pt x="11249" y="3"/>
                  <a:pt x="11240" y="3"/>
                </a:cubicBezTo>
                <a:cubicBezTo>
                  <a:pt x="10341" y="3"/>
                  <a:pt x="9620" y="724"/>
                  <a:pt x="9620" y="1616"/>
                </a:cubicBezTo>
                <a:cubicBezTo>
                  <a:pt x="9620" y="1908"/>
                  <a:pt x="9701" y="2188"/>
                  <a:pt x="9841" y="2421"/>
                </a:cubicBezTo>
                <a:lnTo>
                  <a:pt x="3961" y="2421"/>
                </a:lnTo>
                <a:cubicBezTo>
                  <a:pt x="4113" y="2163"/>
                  <a:pt x="4183" y="1860"/>
                  <a:pt x="4172" y="1546"/>
                </a:cubicBezTo>
                <a:cubicBezTo>
                  <a:pt x="4138" y="715"/>
                  <a:pt x="3459" y="36"/>
                  <a:pt x="2629" y="3"/>
                </a:cubicBezTo>
                <a:cubicBezTo>
                  <a:pt x="2601" y="1"/>
                  <a:pt x="2573" y="1"/>
                  <a:pt x="254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19F0D8B2-2B62-A760-F4A5-4C7206581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37DB2F9D-02D8-2C89-A33C-9864A5E2DC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F</a:t>
            </a:r>
            <a:r>
              <a:rPr lang="en-IN" dirty="0"/>
              <a:t>ACE AUTHENTICATION</a:t>
            </a:r>
            <a:endParaRPr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90F256A4-B1EF-E7D1-CF61-AA1F4DB3E997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03C10B-6941-EAC4-E964-0F84A8ECB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556" y="1165758"/>
            <a:ext cx="2760887" cy="366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269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EBD31450-4C26-8D5D-D10E-5E10D30A7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484E98FB-7EBB-979D-F4EA-ABDA8AE8F3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T</a:t>
            </a:r>
            <a:r>
              <a:rPr lang="en-IN" dirty="0"/>
              <a:t>OTP AUTHENTICATION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D4BD96A0-EA1A-B8F7-1ED4-8B482FD7D46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Time-based OTP</a:t>
            </a:r>
          </a:p>
          <a:p>
            <a:r>
              <a:rPr lang="en-US" sz="1600" dirty="0"/>
              <a:t>Generated using authenticator app</a:t>
            </a:r>
          </a:p>
          <a:p>
            <a:r>
              <a:rPr lang="en-US" sz="1600" dirty="0"/>
              <a:t>Adds extra security layer</a:t>
            </a:r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48F83C25-9DE4-E36E-B969-23396FABFDF2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433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CE6F218B-A2BD-1184-92CE-5ED01DB33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B38E9419-7D48-EDF6-82FC-6540F6C89B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T</a:t>
            </a:r>
            <a:r>
              <a:rPr lang="en-IN" dirty="0"/>
              <a:t>OTP AUTHENTICATION</a:t>
            </a:r>
            <a:endParaRPr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BBB8D0D5-A72A-47A8-14FD-2BC14015DB5C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9D321B-FAE3-7331-C9A5-1E20DB2197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31280" y="1492624"/>
            <a:ext cx="4683315" cy="29143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15DD65-0871-1EE9-D4FF-1DF8FF99E6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188766" y="1214495"/>
            <a:ext cx="2465699" cy="360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209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>
          <a:extLst>
            <a:ext uri="{FF2B5EF4-FFF2-40B4-BE49-F238E27FC236}">
              <a16:creationId xmlns:a16="http://schemas.microsoft.com/office/drawing/2014/main" id="{03A9AB85-8DAC-297D-C28C-652FD5C38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32">
            <a:extLst>
              <a:ext uri="{FF2B5EF4-FFF2-40B4-BE49-F238E27FC236}">
                <a16:creationId xmlns:a16="http://schemas.microsoft.com/office/drawing/2014/main" id="{8E7BA232-8DA0-57F5-73B3-75E9BECE6A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6799" y="2325725"/>
            <a:ext cx="4555857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DATABASE DESIGN</a:t>
            </a:r>
            <a:endParaRPr dirty="0"/>
          </a:p>
        </p:txBody>
      </p:sp>
      <p:sp>
        <p:nvSpPr>
          <p:cNvPr id="740" name="Google Shape;740;p32">
            <a:extLst>
              <a:ext uri="{FF2B5EF4-FFF2-40B4-BE49-F238E27FC236}">
                <a16:creationId xmlns:a16="http://schemas.microsoft.com/office/drawing/2014/main" id="{CCC96736-898F-F2CF-211E-339A2C9AF40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256309" y="2325725"/>
            <a:ext cx="1343100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41" name="Google Shape;741;p32">
            <a:extLst>
              <a:ext uri="{FF2B5EF4-FFF2-40B4-BE49-F238E27FC236}">
                <a16:creationId xmlns:a16="http://schemas.microsoft.com/office/drawing/2014/main" id="{FB9C091B-CEAB-C98C-5313-F0A989101F8F}"/>
              </a:ext>
            </a:extLst>
          </p:cNvPr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2">
            <a:extLst>
              <a:ext uri="{FF2B5EF4-FFF2-40B4-BE49-F238E27FC236}">
                <a16:creationId xmlns:a16="http://schemas.microsoft.com/office/drawing/2014/main" id="{BDA2517A-A06A-5791-1770-4946A6FF3417}"/>
              </a:ext>
            </a:extLst>
          </p:cNvPr>
          <p:cNvSpPr/>
          <p:nvPr/>
        </p:nvSpPr>
        <p:spPr>
          <a:xfrm>
            <a:off x="7016375" y="-1615175"/>
            <a:ext cx="1633483" cy="5920031"/>
          </a:xfrm>
          <a:custGeom>
            <a:avLst/>
            <a:gdLst/>
            <a:ahLst/>
            <a:cxnLst/>
            <a:rect l="l" t="t" r="r" b="b"/>
            <a:pathLst>
              <a:path w="18075" h="65507" extrusionOk="0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43" name="Google Shape;743;p32">
            <a:extLst>
              <a:ext uri="{FF2B5EF4-FFF2-40B4-BE49-F238E27FC236}">
                <a16:creationId xmlns:a16="http://schemas.microsoft.com/office/drawing/2014/main" id="{052848C6-541F-E36C-CD6B-45AF2C161F58}"/>
              </a:ext>
            </a:extLst>
          </p:cNvPr>
          <p:cNvGrpSpPr/>
          <p:nvPr/>
        </p:nvGrpSpPr>
        <p:grpSpPr>
          <a:xfrm rot="10800000" flipH="1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744" name="Google Shape;744;p32">
              <a:extLst>
                <a:ext uri="{FF2B5EF4-FFF2-40B4-BE49-F238E27FC236}">
                  <a16:creationId xmlns:a16="http://schemas.microsoft.com/office/drawing/2014/main" id="{21016DA8-C94E-2632-789B-6DB4334047DF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2">
              <a:extLst>
                <a:ext uri="{FF2B5EF4-FFF2-40B4-BE49-F238E27FC236}">
                  <a16:creationId xmlns:a16="http://schemas.microsoft.com/office/drawing/2014/main" id="{49458ABC-F71A-E227-0722-61DDDD142670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6" name="Google Shape;746;p32">
              <a:extLst>
                <a:ext uri="{FF2B5EF4-FFF2-40B4-BE49-F238E27FC236}">
                  <a16:creationId xmlns:a16="http://schemas.microsoft.com/office/drawing/2014/main" id="{655ADD38-1236-DA77-26EA-DDC02BDD2254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32">
            <a:extLst>
              <a:ext uri="{FF2B5EF4-FFF2-40B4-BE49-F238E27FC236}">
                <a16:creationId xmlns:a16="http://schemas.microsoft.com/office/drawing/2014/main" id="{B6985F16-9B78-5793-1FFE-AFEA920FB791}"/>
              </a:ext>
            </a:extLst>
          </p:cNvPr>
          <p:cNvGrpSpPr/>
          <p:nvPr/>
        </p:nvGrpSpPr>
        <p:grpSpPr>
          <a:xfrm rot="-5400000" flipH="1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748" name="Google Shape;748;p32">
              <a:extLst>
                <a:ext uri="{FF2B5EF4-FFF2-40B4-BE49-F238E27FC236}">
                  <a16:creationId xmlns:a16="http://schemas.microsoft.com/office/drawing/2014/main" id="{4D6C50C4-C3BB-204A-9A06-1A3F22F787CD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32">
              <a:extLst>
                <a:ext uri="{FF2B5EF4-FFF2-40B4-BE49-F238E27FC236}">
                  <a16:creationId xmlns:a16="http://schemas.microsoft.com/office/drawing/2014/main" id="{8A3AC48D-EE44-E184-1FCF-7DCA3699016D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0" name="Google Shape;750;p32">
              <a:extLst>
                <a:ext uri="{FF2B5EF4-FFF2-40B4-BE49-F238E27FC236}">
                  <a16:creationId xmlns:a16="http://schemas.microsoft.com/office/drawing/2014/main" id="{80508E9F-BAFF-0E78-7367-9E0795D0471C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" name="Google Shape;751;p32">
            <a:extLst>
              <a:ext uri="{FF2B5EF4-FFF2-40B4-BE49-F238E27FC236}">
                <a16:creationId xmlns:a16="http://schemas.microsoft.com/office/drawing/2014/main" id="{34B616BA-6C07-072F-9526-55177AFFC1E5}"/>
              </a:ext>
            </a:extLst>
          </p:cNvPr>
          <p:cNvSpPr/>
          <p:nvPr/>
        </p:nvSpPr>
        <p:spPr>
          <a:xfrm rot="-5400000">
            <a:off x="5572485" y="-2452153"/>
            <a:ext cx="1971347" cy="6005438"/>
          </a:xfrm>
          <a:custGeom>
            <a:avLst/>
            <a:gdLst/>
            <a:ahLst/>
            <a:cxnLst/>
            <a:rect l="l" t="t" r="r" b="b"/>
            <a:pathLst>
              <a:path w="62917" h="191668" extrusionOk="0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52" name="Google Shape;752;p32">
            <a:extLst>
              <a:ext uri="{FF2B5EF4-FFF2-40B4-BE49-F238E27FC236}">
                <a16:creationId xmlns:a16="http://schemas.microsoft.com/office/drawing/2014/main" id="{DC933DE8-8F37-F25D-8135-5B487CE52A26}"/>
              </a:ext>
            </a:extLst>
          </p:cNvPr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753" name="Google Shape;753;p32">
              <a:extLst>
                <a:ext uri="{FF2B5EF4-FFF2-40B4-BE49-F238E27FC236}">
                  <a16:creationId xmlns:a16="http://schemas.microsoft.com/office/drawing/2014/main" id="{27F3EC11-6A0E-2CEE-CF9C-B7726E3C3DE4}"/>
                </a:ext>
              </a:extLst>
            </p:cNvPr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>
              <a:extLst>
                <a:ext uri="{FF2B5EF4-FFF2-40B4-BE49-F238E27FC236}">
                  <a16:creationId xmlns:a16="http://schemas.microsoft.com/office/drawing/2014/main" id="{2CF751A8-D5F1-065A-0236-1C73F104EADE}"/>
                </a:ext>
              </a:extLst>
            </p:cNvPr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>
              <a:extLst>
                <a:ext uri="{FF2B5EF4-FFF2-40B4-BE49-F238E27FC236}">
                  <a16:creationId xmlns:a16="http://schemas.microsoft.com/office/drawing/2014/main" id="{C4CA9C71-19EB-F6D1-FF1B-F89B245BC8AF}"/>
                </a:ext>
              </a:extLst>
            </p:cNvPr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7358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0825F-3FFB-5CD6-C8B3-EC1F0EF8C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COLLECTION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75DB5-08AB-A142-4D16-997682AA47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Email</a:t>
            </a:r>
          </a:p>
          <a:p>
            <a:r>
              <a:rPr lang="en-US" dirty="0"/>
              <a:t>Hashed Password</a:t>
            </a:r>
          </a:p>
          <a:p>
            <a:r>
              <a:rPr lang="en-US" dirty="0"/>
              <a:t>Salt for PBKDF</a:t>
            </a:r>
          </a:p>
          <a:p>
            <a:r>
              <a:rPr lang="en-US" dirty="0"/>
              <a:t>Encrypted Vault Key</a:t>
            </a:r>
          </a:p>
          <a:p>
            <a:r>
              <a:rPr lang="en-US" dirty="0"/>
              <a:t>2FA Details</a:t>
            </a:r>
          </a:p>
          <a:p>
            <a:r>
              <a:rPr lang="en-US" dirty="0"/>
              <a:t>Face Data</a:t>
            </a:r>
          </a:p>
          <a:p>
            <a:r>
              <a:rPr lang="en-US" dirty="0"/>
              <a:t>OTP Details</a:t>
            </a:r>
            <a:endParaRPr lang="en-IN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B3051F5-23C0-64D7-3D25-F09136EBFE1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r="39178"/>
          <a:stretch>
            <a:fillRect/>
          </a:stretch>
        </p:blipFill>
        <p:spPr>
          <a:xfrm>
            <a:off x="4572000" y="711700"/>
            <a:ext cx="4372620" cy="3558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5936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0C725-5A5B-A7B8-7089-C2FC970DA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5BC09-5707-695D-2EAE-3B957E235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PASSWORD COLLECTION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84311B-F156-3DCC-8789-B8BCFC2BC4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Encrypted Data – AES 256</a:t>
            </a:r>
          </a:p>
          <a:p>
            <a:pPr marL="152400" indent="0">
              <a:buNone/>
            </a:pPr>
            <a:r>
              <a:rPr lang="en-US" dirty="0"/>
              <a:t>       (Username + Password)</a:t>
            </a:r>
          </a:p>
          <a:p>
            <a:r>
              <a:rPr lang="en-US" dirty="0"/>
              <a:t>Website Info</a:t>
            </a:r>
          </a:p>
          <a:p>
            <a:r>
              <a:rPr lang="en-US" dirty="0"/>
              <a:t>Category</a:t>
            </a:r>
          </a:p>
          <a:p>
            <a:r>
              <a:rPr lang="en-US" dirty="0"/>
              <a:t>Security Score</a:t>
            </a:r>
            <a:endParaRPr lang="en-IN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DF7DA54F-5B54-BC8E-7B0B-2DFDB52E099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r="56698"/>
          <a:stretch>
            <a:fillRect/>
          </a:stretch>
        </p:blipFill>
        <p:spPr>
          <a:xfrm>
            <a:off x="4572000" y="711700"/>
            <a:ext cx="4372620" cy="3558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5272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>
          <a:extLst>
            <a:ext uri="{FF2B5EF4-FFF2-40B4-BE49-F238E27FC236}">
              <a16:creationId xmlns:a16="http://schemas.microsoft.com/office/drawing/2014/main" id="{AC377829-DCF9-4BEE-D4E9-A46FC910B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32">
            <a:extLst>
              <a:ext uri="{FF2B5EF4-FFF2-40B4-BE49-F238E27FC236}">
                <a16:creationId xmlns:a16="http://schemas.microsoft.com/office/drawing/2014/main" id="{5BA5B5D8-7205-297C-7993-F1EF8FCF49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6799" y="2325725"/>
            <a:ext cx="4755237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SECURITY MEASURES</a:t>
            </a:r>
            <a:endParaRPr sz="3200" dirty="0"/>
          </a:p>
        </p:txBody>
      </p:sp>
      <p:sp>
        <p:nvSpPr>
          <p:cNvPr id="740" name="Google Shape;740;p32">
            <a:extLst>
              <a:ext uri="{FF2B5EF4-FFF2-40B4-BE49-F238E27FC236}">
                <a16:creationId xmlns:a16="http://schemas.microsoft.com/office/drawing/2014/main" id="{4A3584C3-5B83-0C3C-B620-AC24969066B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572568" y="2325725"/>
            <a:ext cx="1343100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741" name="Google Shape;741;p32">
            <a:extLst>
              <a:ext uri="{FF2B5EF4-FFF2-40B4-BE49-F238E27FC236}">
                <a16:creationId xmlns:a16="http://schemas.microsoft.com/office/drawing/2014/main" id="{26702BCC-15F9-F5A8-35E2-9665EDC3E6E4}"/>
              </a:ext>
            </a:extLst>
          </p:cNvPr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2">
            <a:extLst>
              <a:ext uri="{FF2B5EF4-FFF2-40B4-BE49-F238E27FC236}">
                <a16:creationId xmlns:a16="http://schemas.microsoft.com/office/drawing/2014/main" id="{A595EDA7-9E8A-0E5C-C888-474D7D30F84A}"/>
              </a:ext>
            </a:extLst>
          </p:cNvPr>
          <p:cNvSpPr/>
          <p:nvPr/>
        </p:nvSpPr>
        <p:spPr>
          <a:xfrm>
            <a:off x="7016375" y="-1615175"/>
            <a:ext cx="1633483" cy="5920031"/>
          </a:xfrm>
          <a:custGeom>
            <a:avLst/>
            <a:gdLst/>
            <a:ahLst/>
            <a:cxnLst/>
            <a:rect l="l" t="t" r="r" b="b"/>
            <a:pathLst>
              <a:path w="18075" h="65507" extrusionOk="0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43" name="Google Shape;743;p32">
            <a:extLst>
              <a:ext uri="{FF2B5EF4-FFF2-40B4-BE49-F238E27FC236}">
                <a16:creationId xmlns:a16="http://schemas.microsoft.com/office/drawing/2014/main" id="{410C8EBF-ED95-5BE7-3434-43168969289C}"/>
              </a:ext>
            </a:extLst>
          </p:cNvPr>
          <p:cNvGrpSpPr/>
          <p:nvPr/>
        </p:nvGrpSpPr>
        <p:grpSpPr>
          <a:xfrm rot="10800000" flipH="1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744" name="Google Shape;744;p32">
              <a:extLst>
                <a:ext uri="{FF2B5EF4-FFF2-40B4-BE49-F238E27FC236}">
                  <a16:creationId xmlns:a16="http://schemas.microsoft.com/office/drawing/2014/main" id="{F8AF57A2-B326-EA75-481E-3F437E3C1793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2">
              <a:extLst>
                <a:ext uri="{FF2B5EF4-FFF2-40B4-BE49-F238E27FC236}">
                  <a16:creationId xmlns:a16="http://schemas.microsoft.com/office/drawing/2014/main" id="{29F5E785-7360-346A-6BE4-CA79B85D3D27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6" name="Google Shape;746;p32">
              <a:extLst>
                <a:ext uri="{FF2B5EF4-FFF2-40B4-BE49-F238E27FC236}">
                  <a16:creationId xmlns:a16="http://schemas.microsoft.com/office/drawing/2014/main" id="{D044CED7-9141-7206-BB6A-8389D3678F56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32">
            <a:extLst>
              <a:ext uri="{FF2B5EF4-FFF2-40B4-BE49-F238E27FC236}">
                <a16:creationId xmlns:a16="http://schemas.microsoft.com/office/drawing/2014/main" id="{7F5D951D-9025-3DA1-9548-3886B5B73B0E}"/>
              </a:ext>
            </a:extLst>
          </p:cNvPr>
          <p:cNvGrpSpPr/>
          <p:nvPr/>
        </p:nvGrpSpPr>
        <p:grpSpPr>
          <a:xfrm rot="-5400000" flipH="1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748" name="Google Shape;748;p32">
              <a:extLst>
                <a:ext uri="{FF2B5EF4-FFF2-40B4-BE49-F238E27FC236}">
                  <a16:creationId xmlns:a16="http://schemas.microsoft.com/office/drawing/2014/main" id="{10489548-EE54-C8E2-4C85-D3E13E411F70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32">
              <a:extLst>
                <a:ext uri="{FF2B5EF4-FFF2-40B4-BE49-F238E27FC236}">
                  <a16:creationId xmlns:a16="http://schemas.microsoft.com/office/drawing/2014/main" id="{617C462F-D730-F685-6699-CF33738E51ED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0" name="Google Shape;750;p32">
              <a:extLst>
                <a:ext uri="{FF2B5EF4-FFF2-40B4-BE49-F238E27FC236}">
                  <a16:creationId xmlns:a16="http://schemas.microsoft.com/office/drawing/2014/main" id="{2B8C6980-0624-E23F-6345-AC2D655F1C06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" name="Google Shape;751;p32">
            <a:extLst>
              <a:ext uri="{FF2B5EF4-FFF2-40B4-BE49-F238E27FC236}">
                <a16:creationId xmlns:a16="http://schemas.microsoft.com/office/drawing/2014/main" id="{10802AC8-3339-0C9B-37CB-65EF0F807D72}"/>
              </a:ext>
            </a:extLst>
          </p:cNvPr>
          <p:cNvSpPr/>
          <p:nvPr/>
        </p:nvSpPr>
        <p:spPr>
          <a:xfrm rot="-5400000">
            <a:off x="5572485" y="-2452153"/>
            <a:ext cx="1971347" cy="6005438"/>
          </a:xfrm>
          <a:custGeom>
            <a:avLst/>
            <a:gdLst/>
            <a:ahLst/>
            <a:cxnLst/>
            <a:rect l="l" t="t" r="r" b="b"/>
            <a:pathLst>
              <a:path w="62917" h="191668" extrusionOk="0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52" name="Google Shape;752;p32">
            <a:extLst>
              <a:ext uri="{FF2B5EF4-FFF2-40B4-BE49-F238E27FC236}">
                <a16:creationId xmlns:a16="http://schemas.microsoft.com/office/drawing/2014/main" id="{2084EB6C-D530-F7C1-3623-AE17B8B6432A}"/>
              </a:ext>
            </a:extLst>
          </p:cNvPr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753" name="Google Shape;753;p32">
              <a:extLst>
                <a:ext uri="{FF2B5EF4-FFF2-40B4-BE49-F238E27FC236}">
                  <a16:creationId xmlns:a16="http://schemas.microsoft.com/office/drawing/2014/main" id="{94634AC1-8E66-B647-6A7F-C9560E299CDC}"/>
                </a:ext>
              </a:extLst>
            </p:cNvPr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>
              <a:extLst>
                <a:ext uri="{FF2B5EF4-FFF2-40B4-BE49-F238E27FC236}">
                  <a16:creationId xmlns:a16="http://schemas.microsoft.com/office/drawing/2014/main" id="{26EFB125-6757-06E6-37E2-3ACF99327F1D}"/>
                </a:ext>
              </a:extLst>
            </p:cNvPr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>
              <a:extLst>
                <a:ext uri="{FF2B5EF4-FFF2-40B4-BE49-F238E27FC236}">
                  <a16:creationId xmlns:a16="http://schemas.microsoft.com/office/drawing/2014/main" id="{F8D25DA5-D1D9-48C4-0813-BF2FADC7BF75}"/>
                </a:ext>
              </a:extLst>
            </p:cNvPr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1150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6FA92ABF-EAE9-A2EB-C893-402FB23F2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0CC09E0C-64A9-177C-89C4-8E7E9AB869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SECURITY MEASURES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43EB33DB-2ACD-005C-8889-71848C20B2A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 err="1"/>
              <a:t>Bcrypt</a:t>
            </a:r>
            <a:r>
              <a:rPr lang="en-US" sz="1600" dirty="0"/>
              <a:t> password hashing</a:t>
            </a:r>
          </a:p>
          <a:p>
            <a:r>
              <a:rPr lang="en-IN" sz="1600" dirty="0"/>
              <a:t>Encrypted vault storage</a:t>
            </a:r>
          </a:p>
          <a:p>
            <a:r>
              <a:rPr lang="en-IN" sz="1600" dirty="0"/>
              <a:t>OTP verification</a:t>
            </a:r>
          </a:p>
          <a:p>
            <a:r>
              <a:rPr lang="en-IN" sz="1600" dirty="0"/>
              <a:t>Rate limiting</a:t>
            </a:r>
          </a:p>
          <a:p>
            <a:r>
              <a:rPr lang="en-IN" sz="1600" dirty="0"/>
              <a:t>Account lock mechanism</a:t>
            </a:r>
          </a:p>
          <a:p>
            <a:r>
              <a:rPr lang="en-IN" sz="1600" dirty="0"/>
              <a:t>Secure HTTP headers</a:t>
            </a:r>
            <a:endParaRPr lang="en-US" sz="1600"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A170E79A-BC7C-D9B8-EE82-9216D7C0E4C9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7080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686BF0D7-9A35-BC90-E696-42D1F405D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BD4C632A-4558-58AF-2B41-4E3E13CEBF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ADVANTAGES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75739BF6-F6E7-3072-3195-8CF6538B0DE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1600" dirty="0"/>
              <a:t>Multiple authentication layers</a:t>
            </a:r>
          </a:p>
          <a:p>
            <a:r>
              <a:rPr lang="en-IN" sz="1600" dirty="0"/>
              <a:t>Zero-knowledge encryption</a:t>
            </a:r>
          </a:p>
          <a:p>
            <a:r>
              <a:rPr lang="en-IN" sz="1600" dirty="0"/>
              <a:t>AI-based face login</a:t>
            </a:r>
          </a:p>
          <a:p>
            <a:r>
              <a:rPr lang="en-IN" sz="1600" dirty="0"/>
              <a:t>High privacy protection</a:t>
            </a:r>
          </a:p>
          <a:p>
            <a:r>
              <a:rPr lang="en-IN" sz="1600" dirty="0"/>
              <a:t>Real-world security approach</a:t>
            </a:r>
            <a:endParaRPr lang="en-US" sz="1600"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E1475188-8B72-5CFF-C81C-BBA150D014DA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102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B12604AC-C7E0-19B3-21D8-4A731327F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CF27FEB0-3D13-0165-930E-DFDBF9C767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UPCOMING ENHANCEMENTS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C533FB58-25F8-C968-7BB7-519ACB119A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1600" dirty="0"/>
              <a:t>Risk-based login scoring</a:t>
            </a:r>
          </a:p>
          <a:p>
            <a:r>
              <a:rPr lang="en-IN" sz="1600" dirty="0"/>
              <a:t>Device trust analysis</a:t>
            </a:r>
          </a:p>
          <a:p>
            <a:r>
              <a:rPr lang="en-IN" sz="1600" dirty="0"/>
              <a:t>Behavioural Biometrics</a:t>
            </a:r>
          </a:p>
          <a:p>
            <a:r>
              <a:rPr lang="en-IN" sz="1600" dirty="0"/>
              <a:t>Security Analysis</a:t>
            </a:r>
          </a:p>
          <a:p>
            <a:r>
              <a:rPr lang="en-IN" sz="1600" dirty="0"/>
              <a:t>Real-Time Alerts</a:t>
            </a:r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869147B2-FAD7-64E0-CDA3-4E3A75BA8F64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2427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32"/>
          <p:cNvSpPr txBox="1">
            <a:spLocks noGrp="1"/>
          </p:cNvSpPr>
          <p:nvPr>
            <p:ph type="title"/>
          </p:nvPr>
        </p:nvSpPr>
        <p:spPr>
          <a:xfrm>
            <a:off x="1136800" y="2325725"/>
            <a:ext cx="3653400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740" name="Google Shape;740;p32"/>
          <p:cNvSpPr txBox="1">
            <a:spLocks noGrp="1"/>
          </p:cNvSpPr>
          <p:nvPr>
            <p:ph type="title" idx="2"/>
          </p:nvPr>
        </p:nvSpPr>
        <p:spPr>
          <a:xfrm>
            <a:off x="4790350" y="2279800"/>
            <a:ext cx="1343100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41" name="Google Shape;741;p32"/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2"/>
          <p:cNvSpPr/>
          <p:nvPr/>
        </p:nvSpPr>
        <p:spPr>
          <a:xfrm>
            <a:off x="7016375" y="-1615175"/>
            <a:ext cx="1633483" cy="5920031"/>
          </a:xfrm>
          <a:custGeom>
            <a:avLst/>
            <a:gdLst/>
            <a:ahLst/>
            <a:cxnLst/>
            <a:rect l="l" t="t" r="r" b="b"/>
            <a:pathLst>
              <a:path w="18075" h="65507" extrusionOk="0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43" name="Google Shape;743;p32"/>
          <p:cNvGrpSpPr/>
          <p:nvPr/>
        </p:nvGrpSpPr>
        <p:grpSpPr>
          <a:xfrm rot="10800000" flipH="1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744" name="Google Shape;744;p32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2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6" name="Google Shape;746;p32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32"/>
          <p:cNvGrpSpPr/>
          <p:nvPr/>
        </p:nvGrpSpPr>
        <p:grpSpPr>
          <a:xfrm rot="-5400000" flipH="1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748" name="Google Shape;748;p32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32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0" name="Google Shape;750;p32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" name="Google Shape;751;p32"/>
          <p:cNvSpPr/>
          <p:nvPr/>
        </p:nvSpPr>
        <p:spPr>
          <a:xfrm rot="-5400000">
            <a:off x="5572485" y="-2452153"/>
            <a:ext cx="1971347" cy="6005438"/>
          </a:xfrm>
          <a:custGeom>
            <a:avLst/>
            <a:gdLst/>
            <a:ahLst/>
            <a:cxnLst/>
            <a:rect l="l" t="t" r="r" b="b"/>
            <a:pathLst>
              <a:path w="62917" h="191668" extrusionOk="0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52" name="Google Shape;752;p32"/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753" name="Google Shape;753;p32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>
          <a:extLst>
            <a:ext uri="{FF2B5EF4-FFF2-40B4-BE49-F238E27FC236}">
              <a16:creationId xmlns:a16="http://schemas.microsoft.com/office/drawing/2014/main" id="{9F5C0099-4AA5-5CE2-3CCB-8E539CA07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32">
            <a:extLst>
              <a:ext uri="{FF2B5EF4-FFF2-40B4-BE49-F238E27FC236}">
                <a16:creationId xmlns:a16="http://schemas.microsoft.com/office/drawing/2014/main" id="{1BC89FFD-9AAF-7FAF-CCDB-A7A3BD6877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6799" y="2325725"/>
            <a:ext cx="4755237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CONCLUSION</a:t>
            </a:r>
            <a:endParaRPr sz="3200" dirty="0"/>
          </a:p>
        </p:txBody>
      </p:sp>
      <p:sp>
        <p:nvSpPr>
          <p:cNvPr id="740" name="Google Shape;740;p32">
            <a:extLst>
              <a:ext uri="{FF2B5EF4-FFF2-40B4-BE49-F238E27FC236}">
                <a16:creationId xmlns:a16="http://schemas.microsoft.com/office/drawing/2014/main" id="{F47F59C2-1F2B-17F4-D2B4-71DF9C157B7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572568" y="2325725"/>
            <a:ext cx="1343100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741" name="Google Shape;741;p32">
            <a:extLst>
              <a:ext uri="{FF2B5EF4-FFF2-40B4-BE49-F238E27FC236}">
                <a16:creationId xmlns:a16="http://schemas.microsoft.com/office/drawing/2014/main" id="{FC5CF3F3-F03D-1119-52B1-F636147B614A}"/>
              </a:ext>
            </a:extLst>
          </p:cNvPr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2">
            <a:extLst>
              <a:ext uri="{FF2B5EF4-FFF2-40B4-BE49-F238E27FC236}">
                <a16:creationId xmlns:a16="http://schemas.microsoft.com/office/drawing/2014/main" id="{DC9D6CC6-CBDF-DD35-694A-F56CE661BB80}"/>
              </a:ext>
            </a:extLst>
          </p:cNvPr>
          <p:cNvSpPr/>
          <p:nvPr/>
        </p:nvSpPr>
        <p:spPr>
          <a:xfrm>
            <a:off x="7016375" y="-1615175"/>
            <a:ext cx="1633483" cy="5920031"/>
          </a:xfrm>
          <a:custGeom>
            <a:avLst/>
            <a:gdLst/>
            <a:ahLst/>
            <a:cxnLst/>
            <a:rect l="l" t="t" r="r" b="b"/>
            <a:pathLst>
              <a:path w="18075" h="65507" extrusionOk="0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43" name="Google Shape;743;p32">
            <a:extLst>
              <a:ext uri="{FF2B5EF4-FFF2-40B4-BE49-F238E27FC236}">
                <a16:creationId xmlns:a16="http://schemas.microsoft.com/office/drawing/2014/main" id="{40752355-523D-7478-3C5F-046A6B643AB9}"/>
              </a:ext>
            </a:extLst>
          </p:cNvPr>
          <p:cNvGrpSpPr/>
          <p:nvPr/>
        </p:nvGrpSpPr>
        <p:grpSpPr>
          <a:xfrm rot="10800000" flipH="1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744" name="Google Shape;744;p32">
              <a:extLst>
                <a:ext uri="{FF2B5EF4-FFF2-40B4-BE49-F238E27FC236}">
                  <a16:creationId xmlns:a16="http://schemas.microsoft.com/office/drawing/2014/main" id="{796D7334-2993-A3D7-CF26-7BE66EF5071A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2">
              <a:extLst>
                <a:ext uri="{FF2B5EF4-FFF2-40B4-BE49-F238E27FC236}">
                  <a16:creationId xmlns:a16="http://schemas.microsoft.com/office/drawing/2014/main" id="{954CE860-9B19-75F1-3288-5EA4F32917D2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6" name="Google Shape;746;p32">
              <a:extLst>
                <a:ext uri="{FF2B5EF4-FFF2-40B4-BE49-F238E27FC236}">
                  <a16:creationId xmlns:a16="http://schemas.microsoft.com/office/drawing/2014/main" id="{22B1410C-B561-C3AA-046D-AE4AFBF85514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32">
            <a:extLst>
              <a:ext uri="{FF2B5EF4-FFF2-40B4-BE49-F238E27FC236}">
                <a16:creationId xmlns:a16="http://schemas.microsoft.com/office/drawing/2014/main" id="{F6B793E7-E59E-93F4-CBC9-52EDD2299E3C}"/>
              </a:ext>
            </a:extLst>
          </p:cNvPr>
          <p:cNvGrpSpPr/>
          <p:nvPr/>
        </p:nvGrpSpPr>
        <p:grpSpPr>
          <a:xfrm rot="-5400000" flipH="1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748" name="Google Shape;748;p32">
              <a:extLst>
                <a:ext uri="{FF2B5EF4-FFF2-40B4-BE49-F238E27FC236}">
                  <a16:creationId xmlns:a16="http://schemas.microsoft.com/office/drawing/2014/main" id="{4D91BA63-B2CF-CDD2-3BA2-F20FE8C5F0AF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32">
              <a:extLst>
                <a:ext uri="{FF2B5EF4-FFF2-40B4-BE49-F238E27FC236}">
                  <a16:creationId xmlns:a16="http://schemas.microsoft.com/office/drawing/2014/main" id="{1875006D-EAA8-4290-A232-7AA3EB5AF3E7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0" name="Google Shape;750;p32">
              <a:extLst>
                <a:ext uri="{FF2B5EF4-FFF2-40B4-BE49-F238E27FC236}">
                  <a16:creationId xmlns:a16="http://schemas.microsoft.com/office/drawing/2014/main" id="{C889404E-64CD-C003-FDD6-FE370559C7FA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" name="Google Shape;751;p32">
            <a:extLst>
              <a:ext uri="{FF2B5EF4-FFF2-40B4-BE49-F238E27FC236}">
                <a16:creationId xmlns:a16="http://schemas.microsoft.com/office/drawing/2014/main" id="{8C63CD94-4B28-C44E-9E64-55463A1CDD03}"/>
              </a:ext>
            </a:extLst>
          </p:cNvPr>
          <p:cNvSpPr/>
          <p:nvPr/>
        </p:nvSpPr>
        <p:spPr>
          <a:xfrm rot="-5400000">
            <a:off x="5572485" y="-2452153"/>
            <a:ext cx="1971347" cy="6005438"/>
          </a:xfrm>
          <a:custGeom>
            <a:avLst/>
            <a:gdLst/>
            <a:ahLst/>
            <a:cxnLst/>
            <a:rect l="l" t="t" r="r" b="b"/>
            <a:pathLst>
              <a:path w="62917" h="191668" extrusionOk="0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52" name="Google Shape;752;p32">
            <a:extLst>
              <a:ext uri="{FF2B5EF4-FFF2-40B4-BE49-F238E27FC236}">
                <a16:creationId xmlns:a16="http://schemas.microsoft.com/office/drawing/2014/main" id="{EE6BE249-98FC-0C21-E0C6-E536151D0252}"/>
              </a:ext>
            </a:extLst>
          </p:cNvPr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753" name="Google Shape;753;p32">
              <a:extLst>
                <a:ext uri="{FF2B5EF4-FFF2-40B4-BE49-F238E27FC236}">
                  <a16:creationId xmlns:a16="http://schemas.microsoft.com/office/drawing/2014/main" id="{7E9C1C38-CB08-6426-DE47-653796B321B4}"/>
                </a:ext>
              </a:extLst>
            </p:cNvPr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>
              <a:extLst>
                <a:ext uri="{FF2B5EF4-FFF2-40B4-BE49-F238E27FC236}">
                  <a16:creationId xmlns:a16="http://schemas.microsoft.com/office/drawing/2014/main" id="{D8937D8C-E1AD-915C-8136-5BA5B6892114}"/>
                </a:ext>
              </a:extLst>
            </p:cNvPr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>
              <a:extLst>
                <a:ext uri="{FF2B5EF4-FFF2-40B4-BE49-F238E27FC236}">
                  <a16:creationId xmlns:a16="http://schemas.microsoft.com/office/drawing/2014/main" id="{AFE163B4-5968-8468-7868-AC1F5CE1209D}"/>
                </a:ext>
              </a:extLst>
            </p:cNvPr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395158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1525A2CF-6BDC-3244-287E-B4031D3C1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BD60BDD6-F20E-B032-068B-B86A88A7F5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SUMMARY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58C8C009-BD23-39AC-98E0-11E40B66D1C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Built a secure password manager</a:t>
            </a:r>
          </a:p>
          <a:p>
            <a:r>
              <a:rPr lang="en-US" sz="1600" dirty="0"/>
              <a:t>Implemented strong encryption</a:t>
            </a:r>
          </a:p>
          <a:p>
            <a:r>
              <a:rPr lang="en-US" sz="1600" dirty="0"/>
              <a:t>Ensured user privacy</a:t>
            </a:r>
          </a:p>
          <a:p>
            <a:r>
              <a:rPr lang="en-US" sz="1600" dirty="0"/>
              <a:t>Prevents user data from even when leaks and hacks occur</a:t>
            </a:r>
            <a:endParaRPr lang="en-IN" sz="1600"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254A03D6-91D6-D00E-D3D2-2AA1381C7AB1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97550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EC4A37A2-7FE4-C70E-FD40-B635C12D9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CEDB6D71-7ED8-BA8C-2A70-FC76F84033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3357" y="91488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REFERENCES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C30AD37D-E92D-D815-C5EF-07AB215A3E6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020" y="1108905"/>
            <a:ext cx="7713960" cy="3379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[1] N. Provos and D. </a:t>
            </a:r>
            <a:r>
              <a:rPr lang="en-IN" dirty="0" err="1"/>
              <a:t>Mazières</a:t>
            </a:r>
            <a:r>
              <a:rPr lang="en-IN" dirty="0"/>
              <a:t>, “A future-adaptable password scheme,” </a:t>
            </a:r>
            <a:r>
              <a:rPr lang="en-IN" i="1" dirty="0"/>
              <a:t>Proceedings of the USENIX Annual Technical Conference</a:t>
            </a:r>
            <a:r>
              <a:rPr lang="en-IN" dirty="0"/>
              <a:t>, pp. 81–91, 1999.</a:t>
            </a:r>
          </a:p>
          <a:p>
            <a:endParaRPr lang="en-IN" dirty="0"/>
          </a:p>
          <a:p>
            <a:r>
              <a:rPr lang="en-IN" dirty="0"/>
              <a:t>[2] B. Kaliski, “PKCS #5: Password-Based Cryptography Specification (</a:t>
            </a:r>
            <a:r>
              <a:rPr lang="en-IN" b="1" dirty="0"/>
              <a:t>PBKDF2</a:t>
            </a:r>
            <a:r>
              <a:rPr lang="en-IN" dirty="0"/>
              <a:t>),” </a:t>
            </a:r>
            <a:r>
              <a:rPr lang="en-IN" i="1" dirty="0"/>
              <a:t>RSA Laboratories</a:t>
            </a:r>
            <a:r>
              <a:rPr lang="en-IN" dirty="0"/>
              <a:t>, 2000.</a:t>
            </a:r>
          </a:p>
          <a:p>
            <a:endParaRPr lang="en-IN" dirty="0"/>
          </a:p>
          <a:p>
            <a:r>
              <a:rPr lang="en-IN" dirty="0"/>
              <a:t>[3] F. Schroff, D. </a:t>
            </a:r>
            <a:r>
              <a:rPr lang="en-IN" dirty="0" err="1"/>
              <a:t>Kalenichenko</a:t>
            </a:r>
            <a:r>
              <a:rPr lang="en-IN" dirty="0"/>
              <a:t>, and J. Philbin, “</a:t>
            </a:r>
            <a:r>
              <a:rPr lang="en-IN" b="1" dirty="0" err="1"/>
              <a:t>FaceNet</a:t>
            </a:r>
            <a:r>
              <a:rPr lang="en-IN" dirty="0"/>
              <a:t>: A unified embedding for face recognition and clustering,” </a:t>
            </a:r>
            <a:r>
              <a:rPr lang="en-IN" i="1" dirty="0"/>
              <a:t>Proc. IEEE Conf. Computer Vision and Pattern Recognition (CVPR)</a:t>
            </a:r>
            <a:r>
              <a:rPr lang="en-IN" dirty="0"/>
              <a:t>, pp. 815–823, 2015.</a:t>
            </a:r>
          </a:p>
          <a:p>
            <a:endParaRPr lang="en-IN" dirty="0"/>
          </a:p>
          <a:p>
            <a:r>
              <a:rPr lang="en-IN" dirty="0"/>
              <a:t>[4] S. I. </a:t>
            </a:r>
            <a:r>
              <a:rPr lang="en-IN" dirty="0" err="1"/>
              <a:t>Serengil</a:t>
            </a:r>
            <a:r>
              <a:rPr lang="en-IN" dirty="0"/>
              <a:t> and A. </a:t>
            </a:r>
            <a:r>
              <a:rPr lang="en-IN" dirty="0" err="1"/>
              <a:t>Ozpinar</a:t>
            </a:r>
            <a:r>
              <a:rPr lang="en-IN" dirty="0"/>
              <a:t>, “</a:t>
            </a:r>
            <a:r>
              <a:rPr lang="en-IN" b="1" dirty="0" err="1"/>
              <a:t>DeepFace</a:t>
            </a:r>
            <a:r>
              <a:rPr lang="en-IN" dirty="0"/>
              <a:t>: A lightweight face recognition framework,” </a:t>
            </a:r>
            <a:r>
              <a:rPr lang="en-IN" i="1" dirty="0"/>
              <a:t>Proc. IEEE Int. Conf. Innovations in Intelligent Systems and Applications (INISTA)</a:t>
            </a:r>
            <a:r>
              <a:rPr lang="en-IN" dirty="0"/>
              <a:t>, pp. 1–6, 2021.</a:t>
            </a:r>
          </a:p>
          <a:p>
            <a:endParaRPr lang="en-IN" dirty="0"/>
          </a:p>
          <a:p>
            <a:r>
              <a:rPr lang="en-IN" dirty="0"/>
              <a:t>[5] D. </a:t>
            </a:r>
            <a:r>
              <a:rPr lang="en-IN" dirty="0" err="1"/>
              <a:t>M’Raihi</a:t>
            </a:r>
            <a:r>
              <a:rPr lang="en-IN" dirty="0"/>
              <a:t>, M. Bellare, F. </a:t>
            </a:r>
            <a:r>
              <a:rPr lang="en-IN" dirty="0" err="1"/>
              <a:t>Hoornaert</a:t>
            </a:r>
            <a:r>
              <a:rPr lang="en-IN" dirty="0"/>
              <a:t>, D. Naccache, and O. Ranen, “</a:t>
            </a:r>
            <a:r>
              <a:rPr lang="en-IN" b="1" dirty="0"/>
              <a:t>TOTP: Time-Based One-Time Password Algorithm</a:t>
            </a:r>
            <a:r>
              <a:rPr lang="en-IN" dirty="0"/>
              <a:t>,” </a:t>
            </a:r>
            <a:r>
              <a:rPr lang="en-IN" i="1" dirty="0"/>
              <a:t>IETF RFC 6238</a:t>
            </a:r>
            <a:r>
              <a:rPr lang="en-IN" dirty="0"/>
              <a:t>, 2011.</a:t>
            </a:r>
          </a:p>
          <a:p>
            <a:endParaRPr lang="en-IN" dirty="0"/>
          </a:p>
          <a:p>
            <a:r>
              <a:rPr lang="en-IN" dirty="0"/>
              <a:t>[6] National Institute of Standards and Technology (NIST), “Digital Identity Guidelines: Authentication and Lifecycle Management,” </a:t>
            </a:r>
            <a:r>
              <a:rPr lang="en-IN" i="1" dirty="0"/>
              <a:t>NIST Special Publication 800-63B</a:t>
            </a:r>
            <a:r>
              <a:rPr lang="en-IN" dirty="0"/>
              <a:t>, 2020.</a:t>
            </a:r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0DC72487-D793-4E4B-D574-2DB7B19C97E0}"/>
              </a:ext>
            </a:extLst>
          </p:cNvPr>
          <p:cNvSpPr/>
          <p:nvPr/>
        </p:nvSpPr>
        <p:spPr>
          <a:xfrm rot="-5400000">
            <a:off x="920695" y="598081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0704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>
          <a:extLst>
            <a:ext uri="{FF2B5EF4-FFF2-40B4-BE49-F238E27FC236}">
              <a16:creationId xmlns:a16="http://schemas.microsoft.com/office/drawing/2014/main" id="{F917EFD7-7063-9725-745A-230BB7E78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32">
            <a:extLst>
              <a:ext uri="{FF2B5EF4-FFF2-40B4-BE49-F238E27FC236}">
                <a16:creationId xmlns:a16="http://schemas.microsoft.com/office/drawing/2014/main" id="{DD77B21A-7ED5-F0A5-2ED6-04D16A9335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77820" y="1918015"/>
            <a:ext cx="4755237" cy="9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THANK YOU!</a:t>
            </a:r>
            <a:endParaRPr sz="4000" dirty="0"/>
          </a:p>
        </p:txBody>
      </p:sp>
      <p:sp>
        <p:nvSpPr>
          <p:cNvPr id="741" name="Google Shape;741;p32">
            <a:extLst>
              <a:ext uri="{FF2B5EF4-FFF2-40B4-BE49-F238E27FC236}">
                <a16:creationId xmlns:a16="http://schemas.microsoft.com/office/drawing/2014/main" id="{051266B7-83C3-2EEB-F1D0-42E4544C8849}"/>
              </a:ext>
            </a:extLst>
          </p:cNvPr>
          <p:cNvSpPr/>
          <p:nvPr/>
        </p:nvSpPr>
        <p:spPr>
          <a:xfrm rot="-5400000">
            <a:off x="676883" y="225820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2">
            <a:extLst>
              <a:ext uri="{FF2B5EF4-FFF2-40B4-BE49-F238E27FC236}">
                <a16:creationId xmlns:a16="http://schemas.microsoft.com/office/drawing/2014/main" id="{B1E080BC-7BA3-B7AC-EE72-31C8918D65CF}"/>
              </a:ext>
            </a:extLst>
          </p:cNvPr>
          <p:cNvSpPr/>
          <p:nvPr/>
        </p:nvSpPr>
        <p:spPr>
          <a:xfrm>
            <a:off x="7016375" y="-1615175"/>
            <a:ext cx="1633483" cy="5920031"/>
          </a:xfrm>
          <a:custGeom>
            <a:avLst/>
            <a:gdLst/>
            <a:ahLst/>
            <a:cxnLst/>
            <a:rect l="l" t="t" r="r" b="b"/>
            <a:pathLst>
              <a:path w="18075" h="65507" extrusionOk="0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43" name="Google Shape;743;p32">
            <a:extLst>
              <a:ext uri="{FF2B5EF4-FFF2-40B4-BE49-F238E27FC236}">
                <a16:creationId xmlns:a16="http://schemas.microsoft.com/office/drawing/2014/main" id="{C75F3F05-E811-4DAB-133A-902A15414A00}"/>
              </a:ext>
            </a:extLst>
          </p:cNvPr>
          <p:cNvGrpSpPr/>
          <p:nvPr/>
        </p:nvGrpSpPr>
        <p:grpSpPr>
          <a:xfrm rot="10800000" flipH="1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744" name="Google Shape;744;p32">
              <a:extLst>
                <a:ext uri="{FF2B5EF4-FFF2-40B4-BE49-F238E27FC236}">
                  <a16:creationId xmlns:a16="http://schemas.microsoft.com/office/drawing/2014/main" id="{92B4059D-1DC5-0192-F395-20C8AB1081A2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2">
              <a:extLst>
                <a:ext uri="{FF2B5EF4-FFF2-40B4-BE49-F238E27FC236}">
                  <a16:creationId xmlns:a16="http://schemas.microsoft.com/office/drawing/2014/main" id="{09F3DEB2-960C-5C9C-2C81-FADDE970E91E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6" name="Google Shape;746;p32">
              <a:extLst>
                <a:ext uri="{FF2B5EF4-FFF2-40B4-BE49-F238E27FC236}">
                  <a16:creationId xmlns:a16="http://schemas.microsoft.com/office/drawing/2014/main" id="{6AFE4B97-3109-579B-B3D3-EB8BD241D6C5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32">
            <a:extLst>
              <a:ext uri="{FF2B5EF4-FFF2-40B4-BE49-F238E27FC236}">
                <a16:creationId xmlns:a16="http://schemas.microsoft.com/office/drawing/2014/main" id="{D50A047C-1AE5-7895-708E-C140BB37DC9D}"/>
              </a:ext>
            </a:extLst>
          </p:cNvPr>
          <p:cNvGrpSpPr/>
          <p:nvPr/>
        </p:nvGrpSpPr>
        <p:grpSpPr>
          <a:xfrm rot="-5400000" flipH="1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748" name="Google Shape;748;p32">
              <a:extLst>
                <a:ext uri="{FF2B5EF4-FFF2-40B4-BE49-F238E27FC236}">
                  <a16:creationId xmlns:a16="http://schemas.microsoft.com/office/drawing/2014/main" id="{AF384BED-5151-20ED-8600-B7C7E5D16922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32">
              <a:extLst>
                <a:ext uri="{FF2B5EF4-FFF2-40B4-BE49-F238E27FC236}">
                  <a16:creationId xmlns:a16="http://schemas.microsoft.com/office/drawing/2014/main" id="{0FA5D8DA-7F15-B7E0-82AE-C6C272D94C40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0" name="Google Shape;750;p32">
              <a:extLst>
                <a:ext uri="{FF2B5EF4-FFF2-40B4-BE49-F238E27FC236}">
                  <a16:creationId xmlns:a16="http://schemas.microsoft.com/office/drawing/2014/main" id="{7FD3204D-C11D-A171-0C71-2FF72C17ACF6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" name="Google Shape;751;p32">
            <a:extLst>
              <a:ext uri="{FF2B5EF4-FFF2-40B4-BE49-F238E27FC236}">
                <a16:creationId xmlns:a16="http://schemas.microsoft.com/office/drawing/2014/main" id="{3F2E026A-6C1A-3E35-0C8E-2ABC6C67916A}"/>
              </a:ext>
            </a:extLst>
          </p:cNvPr>
          <p:cNvSpPr/>
          <p:nvPr/>
        </p:nvSpPr>
        <p:spPr>
          <a:xfrm rot="-5400000">
            <a:off x="5572485" y="-2452153"/>
            <a:ext cx="1971347" cy="6005438"/>
          </a:xfrm>
          <a:custGeom>
            <a:avLst/>
            <a:gdLst/>
            <a:ahLst/>
            <a:cxnLst/>
            <a:rect l="l" t="t" r="r" b="b"/>
            <a:pathLst>
              <a:path w="62917" h="191668" extrusionOk="0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52" name="Google Shape;752;p32">
            <a:extLst>
              <a:ext uri="{FF2B5EF4-FFF2-40B4-BE49-F238E27FC236}">
                <a16:creationId xmlns:a16="http://schemas.microsoft.com/office/drawing/2014/main" id="{5F9B465F-EAD6-2CE3-847F-FC2249850CB1}"/>
              </a:ext>
            </a:extLst>
          </p:cNvPr>
          <p:cNvGrpSpPr/>
          <p:nvPr/>
        </p:nvGrpSpPr>
        <p:grpSpPr>
          <a:xfrm>
            <a:off x="7221623" y="1260360"/>
            <a:ext cx="1160062" cy="523162"/>
            <a:chOff x="7221623" y="1260360"/>
            <a:chExt cx="1160062" cy="523162"/>
          </a:xfrm>
        </p:grpSpPr>
        <p:sp>
          <p:nvSpPr>
            <p:cNvPr id="753" name="Google Shape;753;p32">
              <a:extLst>
                <a:ext uri="{FF2B5EF4-FFF2-40B4-BE49-F238E27FC236}">
                  <a16:creationId xmlns:a16="http://schemas.microsoft.com/office/drawing/2014/main" id="{15815E50-9753-C289-284C-C3859A29C0B9}"/>
                </a:ext>
              </a:extLst>
            </p:cNvPr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>
              <a:extLst>
                <a:ext uri="{FF2B5EF4-FFF2-40B4-BE49-F238E27FC236}">
                  <a16:creationId xmlns:a16="http://schemas.microsoft.com/office/drawing/2014/main" id="{DAA8234F-4317-FED4-DA21-489CDFC9F027}"/>
                </a:ext>
              </a:extLst>
            </p:cNvPr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>
              <a:extLst>
                <a:ext uri="{FF2B5EF4-FFF2-40B4-BE49-F238E27FC236}">
                  <a16:creationId xmlns:a16="http://schemas.microsoft.com/office/drawing/2014/main" id="{1D50506C-776E-A437-FA65-15E93FE0FF91}"/>
                </a:ext>
              </a:extLst>
            </p:cNvPr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731;p31">
            <a:extLst>
              <a:ext uri="{FF2B5EF4-FFF2-40B4-BE49-F238E27FC236}">
                <a16:creationId xmlns:a16="http://schemas.microsoft.com/office/drawing/2014/main" id="{BCC6A4FE-4D61-736B-975E-D0A5FB642253}"/>
              </a:ext>
            </a:extLst>
          </p:cNvPr>
          <p:cNvSpPr txBox="1">
            <a:spLocks/>
          </p:cNvSpPr>
          <p:nvPr/>
        </p:nvSpPr>
        <p:spPr>
          <a:xfrm>
            <a:off x="1290511" y="3069288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latin typeface="Hanken Grotesk" panose="020B0604020202020204" charset="0"/>
              </a:rPr>
              <a:t>Live Website: </a:t>
            </a:r>
            <a:r>
              <a:rPr lang="en-US" sz="1600" dirty="0">
                <a:solidFill>
                  <a:schemeClr val="tx1"/>
                </a:solidFill>
                <a:latin typeface="Hanken Grotesk" panose="020B0604020202020204" charset="0"/>
                <a:hlinkClick r:id="rId3"/>
              </a:rPr>
              <a:t>Website</a:t>
            </a:r>
            <a:endParaRPr lang="en-IN" sz="1600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284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/>
          <p:cNvSpPr txBox="1">
            <a:spLocks noGrp="1"/>
          </p:cNvSpPr>
          <p:nvPr>
            <p:ph type="title"/>
          </p:nvPr>
        </p:nvSpPr>
        <p:spPr>
          <a:xfrm>
            <a:off x="1782650" y="309995"/>
            <a:ext cx="2893200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Key Features</a:t>
            </a:r>
            <a:endParaRPr dirty="0"/>
          </a:p>
        </p:txBody>
      </p:sp>
      <p:sp>
        <p:nvSpPr>
          <p:cNvPr id="731" name="Google Shape;731;p31"/>
          <p:cNvSpPr txBox="1">
            <a:spLocks noGrp="1"/>
          </p:cNvSpPr>
          <p:nvPr>
            <p:ph type="subTitle" idx="1"/>
          </p:nvPr>
        </p:nvSpPr>
        <p:spPr>
          <a:xfrm>
            <a:off x="1782650" y="1616297"/>
            <a:ext cx="4563148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Secure User Registration and Login</a:t>
            </a:r>
          </a:p>
          <a:p>
            <a:r>
              <a:rPr lang="en-IN" sz="1600" dirty="0"/>
              <a:t>Encrypted password storage</a:t>
            </a:r>
          </a:p>
          <a:p>
            <a:r>
              <a:rPr lang="en-IN" sz="1600" dirty="0"/>
              <a:t>Email OTP verification</a:t>
            </a:r>
          </a:p>
          <a:p>
            <a:r>
              <a:rPr lang="en-IN" sz="1600" dirty="0"/>
              <a:t>Face recognition login</a:t>
            </a:r>
          </a:p>
          <a:p>
            <a:r>
              <a:rPr lang="en-IN" sz="1600" dirty="0"/>
              <a:t>Two-Factor Authentication (TOTP)</a:t>
            </a:r>
          </a:p>
          <a:p>
            <a:r>
              <a:rPr lang="en-IN" sz="1600" dirty="0"/>
              <a:t>Encrypted password vault</a:t>
            </a:r>
          </a:p>
          <a:p>
            <a:r>
              <a:rPr lang="en-IN" sz="1600" dirty="0"/>
              <a:t>Password Strength and Breach checking</a:t>
            </a:r>
            <a:endParaRPr lang="en-US" sz="1600" dirty="0"/>
          </a:p>
          <a:p>
            <a:endParaRPr lang="en-US" dirty="0"/>
          </a:p>
        </p:txBody>
      </p:sp>
      <p:sp>
        <p:nvSpPr>
          <p:cNvPr id="734" name="Google Shape;734;p31"/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5"/>
          <p:cNvSpPr txBox="1">
            <a:spLocks noGrp="1"/>
          </p:cNvSpPr>
          <p:nvPr>
            <p:ph type="subTitle" idx="6"/>
          </p:nvPr>
        </p:nvSpPr>
        <p:spPr>
          <a:xfrm>
            <a:off x="1253225" y="2827725"/>
            <a:ext cx="2811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 BACKEND</a:t>
            </a:r>
            <a:endParaRPr dirty="0"/>
          </a:p>
        </p:txBody>
      </p:sp>
      <p:sp>
        <p:nvSpPr>
          <p:cNvPr id="795" name="Google Shape;79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COMPONENTS</a:t>
            </a:r>
            <a:endParaRPr dirty="0"/>
          </a:p>
        </p:txBody>
      </p:sp>
      <p:sp>
        <p:nvSpPr>
          <p:cNvPr id="796" name="Google Shape;796;p35"/>
          <p:cNvSpPr txBox="1">
            <a:spLocks noGrp="1"/>
          </p:cNvSpPr>
          <p:nvPr>
            <p:ph type="subTitle" idx="1"/>
          </p:nvPr>
        </p:nvSpPr>
        <p:spPr>
          <a:xfrm>
            <a:off x="1253224" y="17701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HTML/React.js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Handles Encryption and Decryption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/>
              <a:t>Github</a:t>
            </a:r>
            <a:r>
              <a:rPr lang="en-US" dirty="0"/>
              <a:t> Pages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dirty="0"/>
          </a:p>
        </p:txBody>
      </p:sp>
      <p:sp>
        <p:nvSpPr>
          <p:cNvPr id="800" name="Google Shape;800;p35"/>
          <p:cNvSpPr txBox="1">
            <a:spLocks noGrp="1"/>
          </p:cNvSpPr>
          <p:nvPr>
            <p:ph type="subTitle" idx="5"/>
          </p:nvPr>
        </p:nvSpPr>
        <p:spPr>
          <a:xfrm>
            <a:off x="1253225" y="1316050"/>
            <a:ext cx="2811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FRONTEND</a:t>
            </a:r>
            <a:endParaRPr dirty="0"/>
          </a:p>
        </p:txBody>
      </p:sp>
      <p:sp>
        <p:nvSpPr>
          <p:cNvPr id="801" name="Google Shape;801;p35"/>
          <p:cNvSpPr txBox="1">
            <a:spLocks noGrp="1"/>
          </p:cNvSpPr>
          <p:nvPr>
            <p:ph type="subTitle" idx="7"/>
          </p:nvPr>
        </p:nvSpPr>
        <p:spPr>
          <a:xfrm>
            <a:off x="5079750" y="1316050"/>
            <a:ext cx="2811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NODE.JS BACKEND</a:t>
            </a:r>
            <a:endParaRPr dirty="0"/>
          </a:p>
        </p:txBody>
      </p:sp>
      <p:sp>
        <p:nvSpPr>
          <p:cNvPr id="802" name="Google Shape;802;p35"/>
          <p:cNvSpPr txBox="1">
            <a:spLocks noGrp="1"/>
          </p:cNvSpPr>
          <p:nvPr>
            <p:ph type="subTitle" idx="8"/>
          </p:nvPr>
        </p:nvSpPr>
        <p:spPr>
          <a:xfrm>
            <a:off x="5079750" y="2827725"/>
            <a:ext cx="2811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  <p:grpSp>
        <p:nvGrpSpPr>
          <p:cNvPr id="803" name="Google Shape;803;p35"/>
          <p:cNvGrpSpPr/>
          <p:nvPr/>
        </p:nvGrpSpPr>
        <p:grpSpPr>
          <a:xfrm>
            <a:off x="4628575" y="1401781"/>
            <a:ext cx="345125" cy="345150"/>
            <a:chOff x="997838" y="3797375"/>
            <a:chExt cx="345125" cy="345150"/>
          </a:xfrm>
        </p:grpSpPr>
        <p:sp>
          <p:nvSpPr>
            <p:cNvPr id="804" name="Google Shape;804;p35"/>
            <p:cNvSpPr/>
            <p:nvPr/>
          </p:nvSpPr>
          <p:spPr>
            <a:xfrm>
              <a:off x="997838" y="3797375"/>
              <a:ext cx="345125" cy="345150"/>
            </a:xfrm>
            <a:custGeom>
              <a:avLst/>
              <a:gdLst/>
              <a:ahLst/>
              <a:cxnLst/>
              <a:rect l="l" t="t" r="r" b="b"/>
              <a:pathLst>
                <a:path w="13805" h="13806" extrusionOk="0">
                  <a:moveTo>
                    <a:pt x="6895" y="809"/>
                  </a:moveTo>
                  <a:cubicBezTo>
                    <a:pt x="8172" y="809"/>
                    <a:pt x="9199" y="1838"/>
                    <a:pt x="9199" y="3101"/>
                  </a:cubicBezTo>
                  <a:cubicBezTo>
                    <a:pt x="9199" y="3788"/>
                    <a:pt x="8896" y="4433"/>
                    <a:pt x="8357" y="4865"/>
                  </a:cubicBezTo>
                  <a:cubicBezTo>
                    <a:pt x="8018" y="5157"/>
                    <a:pt x="7785" y="5530"/>
                    <a:pt x="7715" y="5928"/>
                  </a:cubicBezTo>
                  <a:lnTo>
                    <a:pt x="7305" y="5928"/>
                  </a:lnTo>
                  <a:lnTo>
                    <a:pt x="7305" y="3813"/>
                  </a:lnTo>
                  <a:lnTo>
                    <a:pt x="7995" y="3123"/>
                  </a:lnTo>
                  <a:cubicBezTo>
                    <a:pt x="8158" y="2960"/>
                    <a:pt x="8158" y="2702"/>
                    <a:pt x="7995" y="2551"/>
                  </a:cubicBezTo>
                  <a:cubicBezTo>
                    <a:pt x="7919" y="2468"/>
                    <a:pt x="7817" y="2427"/>
                    <a:pt x="7713" y="2427"/>
                  </a:cubicBezTo>
                  <a:cubicBezTo>
                    <a:pt x="7609" y="2427"/>
                    <a:pt x="7504" y="2468"/>
                    <a:pt x="7423" y="2551"/>
                  </a:cubicBezTo>
                  <a:lnTo>
                    <a:pt x="6895" y="3064"/>
                  </a:lnTo>
                  <a:lnTo>
                    <a:pt x="6382" y="2551"/>
                  </a:lnTo>
                  <a:cubicBezTo>
                    <a:pt x="6304" y="2473"/>
                    <a:pt x="6197" y="2430"/>
                    <a:pt x="6089" y="2430"/>
                  </a:cubicBezTo>
                  <a:cubicBezTo>
                    <a:pt x="6003" y="2430"/>
                    <a:pt x="5917" y="2457"/>
                    <a:pt x="5843" y="2514"/>
                  </a:cubicBezTo>
                  <a:cubicBezTo>
                    <a:pt x="5647" y="2666"/>
                    <a:pt x="5633" y="2946"/>
                    <a:pt x="5810" y="3123"/>
                  </a:cubicBezTo>
                  <a:lnTo>
                    <a:pt x="6500" y="3813"/>
                  </a:lnTo>
                  <a:lnTo>
                    <a:pt x="6500" y="5928"/>
                  </a:lnTo>
                  <a:lnTo>
                    <a:pt x="6090" y="5928"/>
                  </a:lnTo>
                  <a:cubicBezTo>
                    <a:pt x="6020" y="5530"/>
                    <a:pt x="5787" y="5157"/>
                    <a:pt x="5448" y="4865"/>
                  </a:cubicBezTo>
                  <a:cubicBezTo>
                    <a:pt x="4909" y="4433"/>
                    <a:pt x="4606" y="3788"/>
                    <a:pt x="4606" y="3101"/>
                  </a:cubicBezTo>
                  <a:cubicBezTo>
                    <a:pt x="4606" y="1838"/>
                    <a:pt x="5633" y="809"/>
                    <a:pt x="6895" y="809"/>
                  </a:cubicBezTo>
                  <a:close/>
                  <a:moveTo>
                    <a:pt x="7681" y="6748"/>
                  </a:moveTo>
                  <a:lnTo>
                    <a:pt x="7681" y="7412"/>
                  </a:lnTo>
                  <a:cubicBezTo>
                    <a:pt x="7681" y="7494"/>
                    <a:pt x="7622" y="7553"/>
                    <a:pt x="7552" y="7553"/>
                  </a:cubicBezTo>
                  <a:lnTo>
                    <a:pt x="6253" y="7553"/>
                  </a:lnTo>
                  <a:cubicBezTo>
                    <a:pt x="6183" y="7553"/>
                    <a:pt x="6124" y="7494"/>
                    <a:pt x="6124" y="7412"/>
                  </a:cubicBezTo>
                  <a:lnTo>
                    <a:pt x="6124" y="6748"/>
                  </a:lnTo>
                  <a:close/>
                  <a:moveTo>
                    <a:pt x="12857" y="3507"/>
                  </a:moveTo>
                  <a:cubicBezTo>
                    <a:pt x="12941" y="3507"/>
                    <a:pt x="12997" y="3566"/>
                    <a:pt x="12997" y="3637"/>
                  </a:cubicBezTo>
                  <a:lnTo>
                    <a:pt x="12997" y="9166"/>
                  </a:lnTo>
                  <a:lnTo>
                    <a:pt x="808" y="9166"/>
                  </a:lnTo>
                  <a:lnTo>
                    <a:pt x="808" y="3637"/>
                  </a:lnTo>
                  <a:cubicBezTo>
                    <a:pt x="808" y="3566"/>
                    <a:pt x="864" y="3507"/>
                    <a:pt x="948" y="3507"/>
                  </a:cubicBezTo>
                  <a:lnTo>
                    <a:pt x="3824" y="3507"/>
                  </a:lnTo>
                  <a:cubicBezTo>
                    <a:pt x="3927" y="4279"/>
                    <a:pt x="4315" y="4994"/>
                    <a:pt x="4921" y="5496"/>
                  </a:cubicBezTo>
                  <a:cubicBezTo>
                    <a:pt x="5167" y="5696"/>
                    <a:pt x="5308" y="5976"/>
                    <a:pt x="5308" y="6257"/>
                  </a:cubicBezTo>
                  <a:lnTo>
                    <a:pt x="5308" y="7412"/>
                  </a:lnTo>
                  <a:cubicBezTo>
                    <a:pt x="5308" y="7940"/>
                    <a:pt x="5740" y="8361"/>
                    <a:pt x="6253" y="8361"/>
                  </a:cubicBezTo>
                  <a:lnTo>
                    <a:pt x="7527" y="8361"/>
                  </a:lnTo>
                  <a:cubicBezTo>
                    <a:pt x="8043" y="8361"/>
                    <a:pt x="8464" y="7940"/>
                    <a:pt x="8464" y="7412"/>
                  </a:cubicBezTo>
                  <a:lnTo>
                    <a:pt x="8464" y="6257"/>
                  </a:lnTo>
                  <a:cubicBezTo>
                    <a:pt x="8464" y="5976"/>
                    <a:pt x="8604" y="5696"/>
                    <a:pt x="8848" y="5496"/>
                  </a:cubicBezTo>
                  <a:cubicBezTo>
                    <a:pt x="9457" y="4994"/>
                    <a:pt x="9855" y="4279"/>
                    <a:pt x="9948" y="3507"/>
                  </a:cubicBezTo>
                  <a:close/>
                  <a:moveTo>
                    <a:pt x="12997" y="9974"/>
                  </a:moveTo>
                  <a:lnTo>
                    <a:pt x="12997" y="10650"/>
                  </a:lnTo>
                  <a:cubicBezTo>
                    <a:pt x="12997" y="10720"/>
                    <a:pt x="12941" y="10790"/>
                    <a:pt x="12857" y="10790"/>
                  </a:cubicBezTo>
                  <a:lnTo>
                    <a:pt x="948" y="10790"/>
                  </a:lnTo>
                  <a:cubicBezTo>
                    <a:pt x="864" y="10790"/>
                    <a:pt x="808" y="10720"/>
                    <a:pt x="808" y="10650"/>
                  </a:cubicBezTo>
                  <a:lnTo>
                    <a:pt x="808" y="9974"/>
                  </a:lnTo>
                  <a:close/>
                  <a:moveTo>
                    <a:pt x="8194" y="11598"/>
                  </a:moveTo>
                  <a:lnTo>
                    <a:pt x="8534" y="13001"/>
                  </a:lnTo>
                  <a:lnTo>
                    <a:pt x="5249" y="13001"/>
                  </a:lnTo>
                  <a:lnTo>
                    <a:pt x="5588" y="11598"/>
                  </a:lnTo>
                  <a:close/>
                  <a:moveTo>
                    <a:pt x="6895" y="1"/>
                  </a:moveTo>
                  <a:cubicBezTo>
                    <a:pt x="5330" y="1"/>
                    <a:pt x="4020" y="1182"/>
                    <a:pt x="3824" y="2702"/>
                  </a:cubicBezTo>
                  <a:lnTo>
                    <a:pt x="948" y="2702"/>
                  </a:lnTo>
                  <a:cubicBezTo>
                    <a:pt x="421" y="2702"/>
                    <a:pt x="0" y="3123"/>
                    <a:pt x="0" y="3637"/>
                  </a:cubicBezTo>
                  <a:lnTo>
                    <a:pt x="0" y="10650"/>
                  </a:lnTo>
                  <a:cubicBezTo>
                    <a:pt x="0" y="11177"/>
                    <a:pt x="421" y="11598"/>
                    <a:pt x="948" y="11598"/>
                  </a:cubicBezTo>
                  <a:lnTo>
                    <a:pt x="4769" y="11598"/>
                  </a:lnTo>
                  <a:lnTo>
                    <a:pt x="4430" y="13001"/>
                  </a:lnTo>
                  <a:lnTo>
                    <a:pt x="3669" y="13001"/>
                  </a:lnTo>
                  <a:cubicBezTo>
                    <a:pt x="3459" y="13001"/>
                    <a:pt x="3274" y="13152"/>
                    <a:pt x="3249" y="13351"/>
                  </a:cubicBezTo>
                  <a:cubicBezTo>
                    <a:pt x="3226" y="13595"/>
                    <a:pt x="3414" y="13806"/>
                    <a:pt x="3658" y="13806"/>
                  </a:cubicBezTo>
                  <a:lnTo>
                    <a:pt x="10110" y="13806"/>
                  </a:lnTo>
                  <a:cubicBezTo>
                    <a:pt x="10321" y="13806"/>
                    <a:pt x="10509" y="13654"/>
                    <a:pt x="10531" y="13444"/>
                  </a:cubicBezTo>
                  <a:cubicBezTo>
                    <a:pt x="10556" y="13200"/>
                    <a:pt x="10368" y="13001"/>
                    <a:pt x="10122" y="13001"/>
                  </a:cubicBezTo>
                  <a:lnTo>
                    <a:pt x="9364" y="13001"/>
                  </a:lnTo>
                  <a:lnTo>
                    <a:pt x="9025" y="11598"/>
                  </a:lnTo>
                  <a:lnTo>
                    <a:pt x="12857" y="11598"/>
                  </a:lnTo>
                  <a:cubicBezTo>
                    <a:pt x="13384" y="11598"/>
                    <a:pt x="13805" y="11177"/>
                    <a:pt x="13805" y="10650"/>
                  </a:cubicBezTo>
                  <a:lnTo>
                    <a:pt x="13805" y="3637"/>
                  </a:lnTo>
                  <a:cubicBezTo>
                    <a:pt x="13805" y="3123"/>
                    <a:pt x="13384" y="2702"/>
                    <a:pt x="12857" y="2702"/>
                  </a:cubicBezTo>
                  <a:lnTo>
                    <a:pt x="9970" y="2702"/>
                  </a:lnTo>
                  <a:cubicBezTo>
                    <a:pt x="9771" y="1182"/>
                    <a:pt x="8475" y="1"/>
                    <a:pt x="68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1259638" y="3810725"/>
              <a:ext cx="40700" cy="30375"/>
            </a:xfrm>
            <a:custGeom>
              <a:avLst/>
              <a:gdLst/>
              <a:ahLst/>
              <a:cxnLst/>
              <a:rect l="l" t="t" r="r" b="b"/>
              <a:pathLst>
                <a:path w="1628" h="1215" extrusionOk="0">
                  <a:moveTo>
                    <a:pt x="1165" y="1"/>
                  </a:moveTo>
                  <a:cubicBezTo>
                    <a:pt x="1096" y="1"/>
                    <a:pt x="1025" y="18"/>
                    <a:pt x="960" y="53"/>
                  </a:cubicBezTo>
                  <a:lnTo>
                    <a:pt x="258" y="463"/>
                  </a:lnTo>
                  <a:cubicBezTo>
                    <a:pt x="70" y="567"/>
                    <a:pt x="0" y="825"/>
                    <a:pt x="118" y="1010"/>
                  </a:cubicBezTo>
                  <a:cubicBezTo>
                    <a:pt x="190" y="1144"/>
                    <a:pt x="324" y="1214"/>
                    <a:pt x="465" y="1214"/>
                  </a:cubicBezTo>
                  <a:cubicBezTo>
                    <a:pt x="533" y="1214"/>
                    <a:pt x="603" y="1198"/>
                    <a:pt x="668" y="1164"/>
                  </a:cubicBezTo>
                  <a:lnTo>
                    <a:pt x="1369" y="754"/>
                  </a:lnTo>
                  <a:cubicBezTo>
                    <a:pt x="1557" y="648"/>
                    <a:pt x="1627" y="393"/>
                    <a:pt x="1510" y="205"/>
                  </a:cubicBezTo>
                  <a:cubicBezTo>
                    <a:pt x="1438" y="71"/>
                    <a:pt x="1305" y="1"/>
                    <a:pt x="11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1259638" y="3908500"/>
              <a:ext cx="40700" cy="30325"/>
            </a:xfrm>
            <a:custGeom>
              <a:avLst/>
              <a:gdLst/>
              <a:ahLst/>
              <a:cxnLst/>
              <a:rect l="l" t="t" r="r" b="b"/>
              <a:pathLst>
                <a:path w="1628" h="1213" extrusionOk="0">
                  <a:moveTo>
                    <a:pt x="460" y="1"/>
                  </a:moveTo>
                  <a:cubicBezTo>
                    <a:pt x="321" y="1"/>
                    <a:pt x="189" y="73"/>
                    <a:pt x="118" y="199"/>
                  </a:cubicBezTo>
                  <a:cubicBezTo>
                    <a:pt x="0" y="395"/>
                    <a:pt x="70" y="642"/>
                    <a:pt x="258" y="760"/>
                  </a:cubicBezTo>
                  <a:lnTo>
                    <a:pt x="960" y="1155"/>
                  </a:lnTo>
                  <a:cubicBezTo>
                    <a:pt x="1026" y="1195"/>
                    <a:pt x="1098" y="1213"/>
                    <a:pt x="1168" y="1213"/>
                  </a:cubicBezTo>
                  <a:cubicBezTo>
                    <a:pt x="1307" y="1213"/>
                    <a:pt x="1439" y="1140"/>
                    <a:pt x="1510" y="1015"/>
                  </a:cubicBezTo>
                  <a:cubicBezTo>
                    <a:pt x="1627" y="816"/>
                    <a:pt x="1557" y="572"/>
                    <a:pt x="1369" y="454"/>
                  </a:cubicBezTo>
                  <a:lnTo>
                    <a:pt x="668" y="58"/>
                  </a:lnTo>
                  <a:cubicBezTo>
                    <a:pt x="601" y="19"/>
                    <a:pt x="530" y="1"/>
                    <a:pt x="4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1039913" y="3810725"/>
              <a:ext cx="40625" cy="30375"/>
            </a:xfrm>
            <a:custGeom>
              <a:avLst/>
              <a:gdLst/>
              <a:ahLst/>
              <a:cxnLst/>
              <a:rect l="l" t="t" r="r" b="b"/>
              <a:pathLst>
                <a:path w="1625" h="1215" extrusionOk="0">
                  <a:moveTo>
                    <a:pt x="462" y="1"/>
                  </a:moveTo>
                  <a:cubicBezTo>
                    <a:pt x="321" y="1"/>
                    <a:pt x="188" y="71"/>
                    <a:pt x="118" y="205"/>
                  </a:cubicBezTo>
                  <a:cubicBezTo>
                    <a:pt x="0" y="393"/>
                    <a:pt x="70" y="648"/>
                    <a:pt x="258" y="754"/>
                  </a:cubicBezTo>
                  <a:lnTo>
                    <a:pt x="960" y="1164"/>
                  </a:lnTo>
                  <a:cubicBezTo>
                    <a:pt x="1025" y="1198"/>
                    <a:pt x="1094" y="1214"/>
                    <a:pt x="1163" y="1214"/>
                  </a:cubicBezTo>
                  <a:cubicBezTo>
                    <a:pt x="1303" y="1214"/>
                    <a:pt x="1438" y="1144"/>
                    <a:pt x="1509" y="1010"/>
                  </a:cubicBezTo>
                  <a:cubicBezTo>
                    <a:pt x="1624" y="825"/>
                    <a:pt x="1554" y="567"/>
                    <a:pt x="1369" y="463"/>
                  </a:cubicBezTo>
                  <a:lnTo>
                    <a:pt x="668" y="53"/>
                  </a:lnTo>
                  <a:cubicBezTo>
                    <a:pt x="602" y="18"/>
                    <a:pt x="531" y="1"/>
                    <a:pt x="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1039913" y="3908500"/>
              <a:ext cx="40625" cy="30325"/>
            </a:xfrm>
            <a:custGeom>
              <a:avLst/>
              <a:gdLst/>
              <a:ahLst/>
              <a:cxnLst/>
              <a:rect l="l" t="t" r="r" b="b"/>
              <a:pathLst>
                <a:path w="1625" h="1213" extrusionOk="0">
                  <a:moveTo>
                    <a:pt x="1168" y="1"/>
                  </a:moveTo>
                  <a:cubicBezTo>
                    <a:pt x="1098" y="1"/>
                    <a:pt x="1026" y="19"/>
                    <a:pt x="960" y="58"/>
                  </a:cubicBezTo>
                  <a:lnTo>
                    <a:pt x="258" y="454"/>
                  </a:lnTo>
                  <a:cubicBezTo>
                    <a:pt x="70" y="572"/>
                    <a:pt x="0" y="816"/>
                    <a:pt x="118" y="1015"/>
                  </a:cubicBezTo>
                  <a:cubicBezTo>
                    <a:pt x="187" y="1140"/>
                    <a:pt x="320" y="1213"/>
                    <a:pt x="459" y="1213"/>
                  </a:cubicBezTo>
                  <a:cubicBezTo>
                    <a:pt x="529" y="1213"/>
                    <a:pt x="601" y="1195"/>
                    <a:pt x="668" y="1155"/>
                  </a:cubicBezTo>
                  <a:lnTo>
                    <a:pt x="1369" y="760"/>
                  </a:lnTo>
                  <a:cubicBezTo>
                    <a:pt x="1554" y="642"/>
                    <a:pt x="1624" y="395"/>
                    <a:pt x="1509" y="199"/>
                  </a:cubicBezTo>
                  <a:cubicBezTo>
                    <a:pt x="1438" y="73"/>
                    <a:pt x="1307" y="1"/>
                    <a:pt x="1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809" name="Google Shape;809;p35"/>
          <p:cNvGrpSpPr/>
          <p:nvPr/>
        </p:nvGrpSpPr>
        <p:grpSpPr>
          <a:xfrm>
            <a:off x="4628575" y="2913438"/>
            <a:ext cx="345150" cy="345150"/>
            <a:chOff x="1696838" y="3797375"/>
            <a:chExt cx="345150" cy="345150"/>
          </a:xfrm>
        </p:grpSpPr>
        <p:sp>
          <p:nvSpPr>
            <p:cNvPr id="810" name="Google Shape;810;p35"/>
            <p:cNvSpPr/>
            <p:nvPr/>
          </p:nvSpPr>
          <p:spPr>
            <a:xfrm>
              <a:off x="1696838" y="3797375"/>
              <a:ext cx="345150" cy="345150"/>
            </a:xfrm>
            <a:custGeom>
              <a:avLst/>
              <a:gdLst/>
              <a:ahLst/>
              <a:cxnLst/>
              <a:rect l="l" t="t" r="r" b="b"/>
              <a:pathLst>
                <a:path w="13806" h="13806" extrusionOk="0">
                  <a:moveTo>
                    <a:pt x="5283" y="3241"/>
                  </a:moveTo>
                  <a:cubicBezTo>
                    <a:pt x="5951" y="3241"/>
                    <a:pt x="6498" y="3777"/>
                    <a:pt x="6498" y="4456"/>
                  </a:cubicBezTo>
                  <a:lnTo>
                    <a:pt x="6498" y="4585"/>
                  </a:lnTo>
                  <a:lnTo>
                    <a:pt x="6357" y="4585"/>
                  </a:lnTo>
                  <a:cubicBezTo>
                    <a:pt x="5693" y="4585"/>
                    <a:pt x="5143" y="4046"/>
                    <a:pt x="5143" y="3367"/>
                  </a:cubicBezTo>
                  <a:lnTo>
                    <a:pt x="5143" y="3241"/>
                  </a:lnTo>
                  <a:close/>
                  <a:moveTo>
                    <a:pt x="8649" y="3241"/>
                  </a:moveTo>
                  <a:lnTo>
                    <a:pt x="8649" y="3367"/>
                  </a:lnTo>
                  <a:cubicBezTo>
                    <a:pt x="8649" y="4046"/>
                    <a:pt x="8111" y="4585"/>
                    <a:pt x="7446" y="4585"/>
                  </a:cubicBezTo>
                  <a:lnTo>
                    <a:pt x="7306" y="4585"/>
                  </a:lnTo>
                  <a:lnTo>
                    <a:pt x="7306" y="4456"/>
                  </a:lnTo>
                  <a:cubicBezTo>
                    <a:pt x="7306" y="3777"/>
                    <a:pt x="7844" y="3241"/>
                    <a:pt x="8520" y="3241"/>
                  </a:cubicBezTo>
                  <a:close/>
                  <a:moveTo>
                    <a:pt x="8299" y="7283"/>
                  </a:moveTo>
                  <a:lnTo>
                    <a:pt x="7914" y="9166"/>
                  </a:lnTo>
                  <a:lnTo>
                    <a:pt x="5881" y="9166"/>
                  </a:lnTo>
                  <a:lnTo>
                    <a:pt x="5505" y="7283"/>
                  </a:lnTo>
                  <a:close/>
                  <a:moveTo>
                    <a:pt x="12857" y="809"/>
                  </a:moveTo>
                  <a:cubicBezTo>
                    <a:pt x="12939" y="809"/>
                    <a:pt x="12998" y="868"/>
                    <a:pt x="12998" y="949"/>
                  </a:cubicBezTo>
                  <a:lnTo>
                    <a:pt x="12998" y="9166"/>
                  </a:lnTo>
                  <a:lnTo>
                    <a:pt x="8742" y="9166"/>
                  </a:lnTo>
                  <a:lnTo>
                    <a:pt x="9118" y="7283"/>
                  </a:lnTo>
                  <a:lnTo>
                    <a:pt x="9317" y="7283"/>
                  </a:lnTo>
                  <a:cubicBezTo>
                    <a:pt x="9528" y="7283"/>
                    <a:pt x="9701" y="7132"/>
                    <a:pt x="9724" y="6922"/>
                  </a:cubicBezTo>
                  <a:cubicBezTo>
                    <a:pt x="9760" y="6677"/>
                    <a:pt x="9561" y="6478"/>
                    <a:pt x="9328" y="6478"/>
                  </a:cubicBezTo>
                  <a:lnTo>
                    <a:pt x="7306" y="6478"/>
                  </a:lnTo>
                  <a:lnTo>
                    <a:pt x="7306" y="5390"/>
                  </a:lnTo>
                  <a:lnTo>
                    <a:pt x="7446" y="5390"/>
                  </a:lnTo>
                  <a:cubicBezTo>
                    <a:pt x="8557" y="5390"/>
                    <a:pt x="9469" y="4489"/>
                    <a:pt x="9469" y="3367"/>
                  </a:cubicBezTo>
                  <a:lnTo>
                    <a:pt x="9469" y="2831"/>
                  </a:lnTo>
                  <a:cubicBezTo>
                    <a:pt x="9469" y="2610"/>
                    <a:pt x="9281" y="2433"/>
                    <a:pt x="9059" y="2433"/>
                  </a:cubicBezTo>
                  <a:lnTo>
                    <a:pt x="8520" y="2433"/>
                  </a:lnTo>
                  <a:cubicBezTo>
                    <a:pt x="7856" y="2433"/>
                    <a:pt x="7269" y="2750"/>
                    <a:pt x="6896" y="3241"/>
                  </a:cubicBezTo>
                  <a:cubicBezTo>
                    <a:pt x="6534" y="2750"/>
                    <a:pt x="5951" y="2433"/>
                    <a:pt x="5283" y="2433"/>
                  </a:cubicBezTo>
                  <a:lnTo>
                    <a:pt x="4744" y="2433"/>
                  </a:lnTo>
                  <a:cubicBezTo>
                    <a:pt x="4523" y="2433"/>
                    <a:pt x="4338" y="2610"/>
                    <a:pt x="4338" y="2831"/>
                  </a:cubicBezTo>
                  <a:lnTo>
                    <a:pt x="4338" y="3367"/>
                  </a:lnTo>
                  <a:cubicBezTo>
                    <a:pt x="4338" y="4489"/>
                    <a:pt x="5249" y="5390"/>
                    <a:pt x="6357" y="5390"/>
                  </a:cubicBezTo>
                  <a:lnTo>
                    <a:pt x="6498" y="5390"/>
                  </a:lnTo>
                  <a:lnTo>
                    <a:pt x="6498" y="6478"/>
                  </a:lnTo>
                  <a:lnTo>
                    <a:pt x="4489" y="6478"/>
                  </a:lnTo>
                  <a:cubicBezTo>
                    <a:pt x="4279" y="6478"/>
                    <a:pt x="4091" y="6630"/>
                    <a:pt x="4068" y="6829"/>
                  </a:cubicBezTo>
                  <a:cubicBezTo>
                    <a:pt x="4043" y="7073"/>
                    <a:pt x="4231" y="7283"/>
                    <a:pt x="4478" y="7283"/>
                  </a:cubicBezTo>
                  <a:lnTo>
                    <a:pt x="4688" y="7283"/>
                  </a:lnTo>
                  <a:lnTo>
                    <a:pt x="5061" y="9166"/>
                  </a:lnTo>
                  <a:lnTo>
                    <a:pt x="806" y="9166"/>
                  </a:lnTo>
                  <a:lnTo>
                    <a:pt x="806" y="949"/>
                  </a:lnTo>
                  <a:cubicBezTo>
                    <a:pt x="806" y="868"/>
                    <a:pt x="865" y="809"/>
                    <a:pt x="946" y="809"/>
                  </a:cubicBezTo>
                  <a:close/>
                  <a:moveTo>
                    <a:pt x="12998" y="9974"/>
                  </a:moveTo>
                  <a:lnTo>
                    <a:pt x="12998" y="10650"/>
                  </a:lnTo>
                  <a:cubicBezTo>
                    <a:pt x="12998" y="10720"/>
                    <a:pt x="12939" y="10790"/>
                    <a:pt x="12857" y="10790"/>
                  </a:cubicBezTo>
                  <a:lnTo>
                    <a:pt x="946" y="10790"/>
                  </a:lnTo>
                  <a:cubicBezTo>
                    <a:pt x="865" y="10790"/>
                    <a:pt x="806" y="10720"/>
                    <a:pt x="806" y="10650"/>
                  </a:cubicBezTo>
                  <a:lnTo>
                    <a:pt x="806" y="9974"/>
                  </a:lnTo>
                  <a:close/>
                  <a:moveTo>
                    <a:pt x="8206" y="11598"/>
                  </a:moveTo>
                  <a:lnTo>
                    <a:pt x="8546" y="13001"/>
                  </a:lnTo>
                  <a:lnTo>
                    <a:pt x="5261" y="13001"/>
                  </a:lnTo>
                  <a:lnTo>
                    <a:pt x="5600" y="11598"/>
                  </a:lnTo>
                  <a:close/>
                  <a:moveTo>
                    <a:pt x="946" y="1"/>
                  </a:moveTo>
                  <a:cubicBezTo>
                    <a:pt x="421" y="1"/>
                    <a:pt x="1" y="422"/>
                    <a:pt x="1" y="949"/>
                  </a:cubicBezTo>
                  <a:lnTo>
                    <a:pt x="1" y="10650"/>
                  </a:lnTo>
                  <a:cubicBezTo>
                    <a:pt x="1" y="11177"/>
                    <a:pt x="421" y="11598"/>
                    <a:pt x="946" y="11598"/>
                  </a:cubicBezTo>
                  <a:lnTo>
                    <a:pt x="4770" y="11598"/>
                  </a:lnTo>
                  <a:lnTo>
                    <a:pt x="4430" y="13001"/>
                  </a:lnTo>
                  <a:lnTo>
                    <a:pt x="3681" y="13001"/>
                  </a:lnTo>
                  <a:cubicBezTo>
                    <a:pt x="3471" y="13001"/>
                    <a:pt x="3286" y="13152"/>
                    <a:pt x="3260" y="13351"/>
                  </a:cubicBezTo>
                  <a:cubicBezTo>
                    <a:pt x="3238" y="13595"/>
                    <a:pt x="3426" y="13806"/>
                    <a:pt x="3670" y="13806"/>
                  </a:cubicBezTo>
                  <a:lnTo>
                    <a:pt x="10122" y="13806"/>
                  </a:lnTo>
                  <a:cubicBezTo>
                    <a:pt x="10333" y="13806"/>
                    <a:pt x="10521" y="13654"/>
                    <a:pt x="10543" y="13444"/>
                  </a:cubicBezTo>
                  <a:cubicBezTo>
                    <a:pt x="10565" y="13200"/>
                    <a:pt x="10380" y="13001"/>
                    <a:pt x="10133" y="13001"/>
                  </a:cubicBezTo>
                  <a:lnTo>
                    <a:pt x="9373" y="13001"/>
                  </a:lnTo>
                  <a:lnTo>
                    <a:pt x="9037" y="11598"/>
                  </a:lnTo>
                  <a:lnTo>
                    <a:pt x="12857" y="11598"/>
                  </a:lnTo>
                  <a:cubicBezTo>
                    <a:pt x="13385" y="11598"/>
                    <a:pt x="13806" y="11177"/>
                    <a:pt x="13806" y="10650"/>
                  </a:cubicBezTo>
                  <a:lnTo>
                    <a:pt x="13806" y="949"/>
                  </a:lnTo>
                  <a:cubicBezTo>
                    <a:pt x="13806" y="422"/>
                    <a:pt x="13385" y="1"/>
                    <a:pt x="128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1959838" y="3891775"/>
              <a:ext cx="41475" cy="20225"/>
            </a:xfrm>
            <a:custGeom>
              <a:avLst/>
              <a:gdLst/>
              <a:ahLst/>
              <a:cxnLst/>
              <a:rect l="l" t="t" r="r" b="b"/>
              <a:pathLst>
                <a:path w="1659" h="809" extrusionOk="0">
                  <a:moveTo>
                    <a:pt x="433" y="1"/>
                  </a:moveTo>
                  <a:cubicBezTo>
                    <a:pt x="233" y="1"/>
                    <a:pt x="45" y="152"/>
                    <a:pt x="23" y="363"/>
                  </a:cubicBezTo>
                  <a:cubicBezTo>
                    <a:pt x="1" y="598"/>
                    <a:pt x="186" y="809"/>
                    <a:pt x="421" y="809"/>
                  </a:cubicBezTo>
                  <a:lnTo>
                    <a:pt x="1227" y="809"/>
                  </a:lnTo>
                  <a:cubicBezTo>
                    <a:pt x="1426" y="809"/>
                    <a:pt x="1614" y="657"/>
                    <a:pt x="1636" y="447"/>
                  </a:cubicBezTo>
                  <a:cubicBezTo>
                    <a:pt x="1659" y="211"/>
                    <a:pt x="1473" y="1"/>
                    <a:pt x="12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1952188" y="3838075"/>
              <a:ext cx="40700" cy="30350"/>
            </a:xfrm>
            <a:custGeom>
              <a:avLst/>
              <a:gdLst/>
              <a:ahLst/>
              <a:cxnLst/>
              <a:rect l="l" t="t" r="r" b="b"/>
              <a:pathLst>
                <a:path w="1628" h="1214" extrusionOk="0">
                  <a:moveTo>
                    <a:pt x="1166" y="0"/>
                  </a:moveTo>
                  <a:cubicBezTo>
                    <a:pt x="1097" y="0"/>
                    <a:pt x="1026" y="18"/>
                    <a:pt x="960" y="56"/>
                  </a:cubicBezTo>
                  <a:lnTo>
                    <a:pt x="259" y="454"/>
                  </a:lnTo>
                  <a:cubicBezTo>
                    <a:pt x="60" y="572"/>
                    <a:pt x="1" y="816"/>
                    <a:pt x="107" y="1004"/>
                  </a:cubicBezTo>
                  <a:cubicBezTo>
                    <a:pt x="186" y="1138"/>
                    <a:pt x="322" y="1213"/>
                    <a:pt x="462" y="1213"/>
                  </a:cubicBezTo>
                  <a:cubicBezTo>
                    <a:pt x="532" y="1213"/>
                    <a:pt x="603" y="1195"/>
                    <a:pt x="668" y="1156"/>
                  </a:cubicBezTo>
                  <a:lnTo>
                    <a:pt x="1370" y="757"/>
                  </a:lnTo>
                  <a:cubicBezTo>
                    <a:pt x="1558" y="642"/>
                    <a:pt x="1628" y="395"/>
                    <a:pt x="1510" y="196"/>
                  </a:cubicBezTo>
                  <a:cubicBezTo>
                    <a:pt x="1439" y="72"/>
                    <a:pt x="1306" y="0"/>
                    <a:pt x="1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1952188" y="3935650"/>
              <a:ext cx="40700" cy="30450"/>
            </a:xfrm>
            <a:custGeom>
              <a:avLst/>
              <a:gdLst/>
              <a:ahLst/>
              <a:cxnLst/>
              <a:rect l="l" t="t" r="r" b="b"/>
              <a:pathLst>
                <a:path w="1628" h="1218" extrusionOk="0">
                  <a:moveTo>
                    <a:pt x="462" y="1"/>
                  </a:moveTo>
                  <a:cubicBezTo>
                    <a:pt x="322" y="1"/>
                    <a:pt x="186" y="76"/>
                    <a:pt x="107" y="209"/>
                  </a:cubicBezTo>
                  <a:cubicBezTo>
                    <a:pt x="1" y="397"/>
                    <a:pt x="60" y="642"/>
                    <a:pt x="259" y="759"/>
                  </a:cubicBezTo>
                  <a:lnTo>
                    <a:pt x="960" y="1169"/>
                  </a:lnTo>
                  <a:cubicBezTo>
                    <a:pt x="1023" y="1202"/>
                    <a:pt x="1090" y="1217"/>
                    <a:pt x="1156" y="1217"/>
                  </a:cubicBezTo>
                  <a:cubicBezTo>
                    <a:pt x="1300" y="1217"/>
                    <a:pt x="1437" y="1144"/>
                    <a:pt x="1510" y="1017"/>
                  </a:cubicBezTo>
                  <a:cubicBezTo>
                    <a:pt x="1628" y="818"/>
                    <a:pt x="1558" y="571"/>
                    <a:pt x="1370" y="468"/>
                  </a:cubicBezTo>
                  <a:lnTo>
                    <a:pt x="668" y="58"/>
                  </a:lnTo>
                  <a:cubicBezTo>
                    <a:pt x="603" y="19"/>
                    <a:pt x="532" y="1"/>
                    <a:pt x="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1737438" y="3891775"/>
              <a:ext cx="41550" cy="20225"/>
            </a:xfrm>
            <a:custGeom>
              <a:avLst/>
              <a:gdLst/>
              <a:ahLst/>
              <a:cxnLst/>
              <a:rect l="l" t="t" r="r" b="b"/>
              <a:pathLst>
                <a:path w="1662" h="809" extrusionOk="0">
                  <a:moveTo>
                    <a:pt x="433" y="1"/>
                  </a:moveTo>
                  <a:cubicBezTo>
                    <a:pt x="223" y="1"/>
                    <a:pt x="49" y="152"/>
                    <a:pt x="23" y="363"/>
                  </a:cubicBezTo>
                  <a:cubicBezTo>
                    <a:pt x="1" y="598"/>
                    <a:pt x="189" y="809"/>
                    <a:pt x="422" y="809"/>
                  </a:cubicBezTo>
                  <a:lnTo>
                    <a:pt x="1227" y="809"/>
                  </a:lnTo>
                  <a:cubicBezTo>
                    <a:pt x="1474" y="809"/>
                    <a:pt x="1662" y="598"/>
                    <a:pt x="1636" y="363"/>
                  </a:cubicBezTo>
                  <a:cubicBezTo>
                    <a:pt x="1614" y="152"/>
                    <a:pt x="1426" y="1"/>
                    <a:pt x="1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1745938" y="3838075"/>
              <a:ext cx="40625" cy="30350"/>
            </a:xfrm>
            <a:custGeom>
              <a:avLst/>
              <a:gdLst/>
              <a:ahLst/>
              <a:cxnLst/>
              <a:rect l="l" t="t" r="r" b="b"/>
              <a:pathLst>
                <a:path w="1625" h="1214" extrusionOk="0">
                  <a:moveTo>
                    <a:pt x="459" y="0"/>
                  </a:moveTo>
                  <a:cubicBezTo>
                    <a:pt x="319" y="0"/>
                    <a:pt x="187" y="72"/>
                    <a:pt x="115" y="196"/>
                  </a:cubicBezTo>
                  <a:cubicBezTo>
                    <a:pt x="0" y="395"/>
                    <a:pt x="70" y="642"/>
                    <a:pt x="256" y="757"/>
                  </a:cubicBezTo>
                  <a:lnTo>
                    <a:pt x="957" y="1156"/>
                  </a:lnTo>
                  <a:cubicBezTo>
                    <a:pt x="1023" y="1195"/>
                    <a:pt x="1094" y="1213"/>
                    <a:pt x="1163" y="1213"/>
                  </a:cubicBezTo>
                  <a:cubicBezTo>
                    <a:pt x="1304" y="1213"/>
                    <a:pt x="1437" y="1138"/>
                    <a:pt x="1507" y="1004"/>
                  </a:cubicBezTo>
                  <a:cubicBezTo>
                    <a:pt x="1625" y="816"/>
                    <a:pt x="1555" y="572"/>
                    <a:pt x="1367" y="454"/>
                  </a:cubicBezTo>
                  <a:lnTo>
                    <a:pt x="665" y="56"/>
                  </a:lnTo>
                  <a:cubicBezTo>
                    <a:pt x="599" y="18"/>
                    <a:pt x="528" y="0"/>
                    <a:pt x="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1745938" y="3935650"/>
              <a:ext cx="40625" cy="30450"/>
            </a:xfrm>
            <a:custGeom>
              <a:avLst/>
              <a:gdLst/>
              <a:ahLst/>
              <a:cxnLst/>
              <a:rect l="l" t="t" r="r" b="b"/>
              <a:pathLst>
                <a:path w="1625" h="1218" extrusionOk="0">
                  <a:moveTo>
                    <a:pt x="1163" y="1"/>
                  </a:moveTo>
                  <a:cubicBezTo>
                    <a:pt x="1094" y="1"/>
                    <a:pt x="1023" y="19"/>
                    <a:pt x="957" y="58"/>
                  </a:cubicBezTo>
                  <a:lnTo>
                    <a:pt x="256" y="468"/>
                  </a:lnTo>
                  <a:cubicBezTo>
                    <a:pt x="70" y="571"/>
                    <a:pt x="0" y="818"/>
                    <a:pt x="115" y="1017"/>
                  </a:cubicBezTo>
                  <a:cubicBezTo>
                    <a:pt x="188" y="1144"/>
                    <a:pt x="326" y="1217"/>
                    <a:pt x="469" y="1217"/>
                  </a:cubicBezTo>
                  <a:cubicBezTo>
                    <a:pt x="535" y="1217"/>
                    <a:pt x="602" y="1202"/>
                    <a:pt x="665" y="1169"/>
                  </a:cubicBezTo>
                  <a:lnTo>
                    <a:pt x="1367" y="759"/>
                  </a:lnTo>
                  <a:cubicBezTo>
                    <a:pt x="1555" y="642"/>
                    <a:pt x="1625" y="397"/>
                    <a:pt x="1507" y="209"/>
                  </a:cubicBezTo>
                  <a:cubicBezTo>
                    <a:pt x="1437" y="76"/>
                    <a:pt x="1304" y="1"/>
                    <a:pt x="1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817" name="Google Shape;817;p35"/>
          <p:cNvGrpSpPr/>
          <p:nvPr/>
        </p:nvGrpSpPr>
        <p:grpSpPr>
          <a:xfrm>
            <a:off x="838188" y="2913425"/>
            <a:ext cx="305475" cy="345175"/>
            <a:chOff x="1017663" y="3243950"/>
            <a:chExt cx="305475" cy="345175"/>
          </a:xfrm>
        </p:grpSpPr>
        <p:sp>
          <p:nvSpPr>
            <p:cNvPr id="818" name="Google Shape;818;p35"/>
            <p:cNvSpPr/>
            <p:nvPr/>
          </p:nvSpPr>
          <p:spPr>
            <a:xfrm>
              <a:off x="1234238" y="3487950"/>
              <a:ext cx="40350" cy="20500"/>
            </a:xfrm>
            <a:custGeom>
              <a:avLst/>
              <a:gdLst/>
              <a:ahLst/>
              <a:cxnLst/>
              <a:rect l="l" t="t" r="r" b="b"/>
              <a:pathLst>
                <a:path w="1614" h="820" extrusionOk="0">
                  <a:moveTo>
                    <a:pt x="399" y="1"/>
                  </a:moveTo>
                  <a:cubicBezTo>
                    <a:pt x="175" y="1"/>
                    <a:pt x="1" y="189"/>
                    <a:pt x="1" y="410"/>
                  </a:cubicBezTo>
                  <a:cubicBezTo>
                    <a:pt x="1" y="632"/>
                    <a:pt x="175" y="820"/>
                    <a:pt x="399" y="820"/>
                  </a:cubicBezTo>
                  <a:lnTo>
                    <a:pt x="1204" y="820"/>
                  </a:lnTo>
                  <a:cubicBezTo>
                    <a:pt x="1437" y="820"/>
                    <a:pt x="1614" y="632"/>
                    <a:pt x="1614" y="410"/>
                  </a:cubicBezTo>
                  <a:cubicBezTo>
                    <a:pt x="1614" y="189"/>
                    <a:pt x="1437" y="1"/>
                    <a:pt x="1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1065638" y="3487950"/>
              <a:ext cx="40350" cy="20500"/>
            </a:xfrm>
            <a:custGeom>
              <a:avLst/>
              <a:gdLst/>
              <a:ahLst/>
              <a:cxnLst/>
              <a:rect l="l" t="t" r="r" b="b"/>
              <a:pathLst>
                <a:path w="1614" h="820" extrusionOk="0">
                  <a:moveTo>
                    <a:pt x="410" y="1"/>
                  </a:moveTo>
                  <a:cubicBezTo>
                    <a:pt x="175" y="1"/>
                    <a:pt x="1" y="189"/>
                    <a:pt x="1" y="410"/>
                  </a:cubicBezTo>
                  <a:cubicBezTo>
                    <a:pt x="1" y="632"/>
                    <a:pt x="175" y="820"/>
                    <a:pt x="410" y="820"/>
                  </a:cubicBezTo>
                  <a:lnTo>
                    <a:pt x="1215" y="820"/>
                  </a:lnTo>
                  <a:cubicBezTo>
                    <a:pt x="1437" y="820"/>
                    <a:pt x="1614" y="632"/>
                    <a:pt x="1614" y="410"/>
                  </a:cubicBezTo>
                  <a:cubicBezTo>
                    <a:pt x="1614" y="189"/>
                    <a:pt x="1437" y="1"/>
                    <a:pt x="1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1017663" y="3243950"/>
              <a:ext cx="305475" cy="345175"/>
            </a:xfrm>
            <a:custGeom>
              <a:avLst/>
              <a:gdLst/>
              <a:ahLst/>
              <a:cxnLst/>
              <a:rect l="l" t="t" r="r" b="b"/>
              <a:pathLst>
                <a:path w="12219" h="13807" extrusionOk="0">
                  <a:moveTo>
                    <a:pt x="2329" y="817"/>
                  </a:moveTo>
                  <a:cubicBezTo>
                    <a:pt x="2551" y="817"/>
                    <a:pt x="2725" y="994"/>
                    <a:pt x="2725" y="1216"/>
                  </a:cubicBezTo>
                  <a:cubicBezTo>
                    <a:pt x="2725" y="1437"/>
                    <a:pt x="2551" y="1625"/>
                    <a:pt x="2329" y="1625"/>
                  </a:cubicBezTo>
                  <a:cubicBezTo>
                    <a:pt x="2105" y="1625"/>
                    <a:pt x="1920" y="1437"/>
                    <a:pt x="1920" y="1216"/>
                  </a:cubicBezTo>
                  <a:cubicBezTo>
                    <a:pt x="1920" y="994"/>
                    <a:pt x="2105" y="817"/>
                    <a:pt x="2329" y="817"/>
                  </a:cubicBezTo>
                  <a:close/>
                  <a:moveTo>
                    <a:pt x="6102" y="817"/>
                  </a:moveTo>
                  <a:cubicBezTo>
                    <a:pt x="6327" y="817"/>
                    <a:pt x="6501" y="994"/>
                    <a:pt x="6501" y="1216"/>
                  </a:cubicBezTo>
                  <a:cubicBezTo>
                    <a:pt x="6501" y="1437"/>
                    <a:pt x="6327" y="1625"/>
                    <a:pt x="6102" y="1625"/>
                  </a:cubicBezTo>
                  <a:cubicBezTo>
                    <a:pt x="5870" y="1625"/>
                    <a:pt x="5696" y="1437"/>
                    <a:pt x="5696" y="1216"/>
                  </a:cubicBezTo>
                  <a:cubicBezTo>
                    <a:pt x="5696" y="994"/>
                    <a:pt x="5870" y="817"/>
                    <a:pt x="6102" y="817"/>
                  </a:cubicBezTo>
                  <a:close/>
                  <a:moveTo>
                    <a:pt x="9867" y="817"/>
                  </a:moveTo>
                  <a:cubicBezTo>
                    <a:pt x="10100" y="817"/>
                    <a:pt x="10277" y="994"/>
                    <a:pt x="10277" y="1216"/>
                  </a:cubicBezTo>
                  <a:cubicBezTo>
                    <a:pt x="10277" y="1437"/>
                    <a:pt x="10100" y="1625"/>
                    <a:pt x="9867" y="1625"/>
                  </a:cubicBezTo>
                  <a:cubicBezTo>
                    <a:pt x="9646" y="1625"/>
                    <a:pt x="9469" y="1437"/>
                    <a:pt x="9469" y="1216"/>
                  </a:cubicBezTo>
                  <a:cubicBezTo>
                    <a:pt x="9469" y="994"/>
                    <a:pt x="9646" y="817"/>
                    <a:pt x="9867" y="817"/>
                  </a:cubicBezTo>
                  <a:close/>
                  <a:moveTo>
                    <a:pt x="1813" y="6804"/>
                  </a:moveTo>
                  <a:lnTo>
                    <a:pt x="1709" y="7609"/>
                  </a:lnTo>
                  <a:lnTo>
                    <a:pt x="1241" y="7609"/>
                  </a:lnTo>
                  <a:cubicBezTo>
                    <a:pt x="1019" y="7609"/>
                    <a:pt x="843" y="7424"/>
                    <a:pt x="843" y="7200"/>
                  </a:cubicBezTo>
                  <a:cubicBezTo>
                    <a:pt x="843" y="6978"/>
                    <a:pt x="1019" y="6804"/>
                    <a:pt x="1241" y="6804"/>
                  </a:cubicBezTo>
                  <a:close/>
                  <a:moveTo>
                    <a:pt x="8195" y="4641"/>
                  </a:moveTo>
                  <a:cubicBezTo>
                    <a:pt x="8804" y="4641"/>
                    <a:pt x="9317" y="5084"/>
                    <a:pt x="9399" y="5682"/>
                  </a:cubicBezTo>
                  <a:lnTo>
                    <a:pt x="9679" y="7609"/>
                  </a:lnTo>
                  <a:lnTo>
                    <a:pt x="2514" y="7609"/>
                  </a:lnTo>
                  <a:lnTo>
                    <a:pt x="2795" y="5682"/>
                  </a:lnTo>
                  <a:cubicBezTo>
                    <a:pt x="2876" y="5084"/>
                    <a:pt x="3393" y="4641"/>
                    <a:pt x="3998" y="4641"/>
                  </a:cubicBezTo>
                  <a:close/>
                  <a:moveTo>
                    <a:pt x="10956" y="6804"/>
                  </a:moveTo>
                  <a:cubicBezTo>
                    <a:pt x="11177" y="6804"/>
                    <a:pt x="11351" y="6978"/>
                    <a:pt x="11351" y="7200"/>
                  </a:cubicBezTo>
                  <a:cubicBezTo>
                    <a:pt x="11351" y="7424"/>
                    <a:pt x="11177" y="7609"/>
                    <a:pt x="10956" y="7609"/>
                  </a:cubicBezTo>
                  <a:lnTo>
                    <a:pt x="10498" y="7609"/>
                  </a:lnTo>
                  <a:lnTo>
                    <a:pt x="10381" y="6804"/>
                  </a:lnTo>
                  <a:close/>
                  <a:moveTo>
                    <a:pt x="7154" y="10580"/>
                  </a:moveTo>
                  <a:lnTo>
                    <a:pt x="7424" y="11385"/>
                  </a:lnTo>
                  <a:lnTo>
                    <a:pt x="4770" y="11385"/>
                  </a:lnTo>
                  <a:lnTo>
                    <a:pt x="5039" y="10580"/>
                  </a:lnTo>
                  <a:close/>
                  <a:moveTo>
                    <a:pt x="10044" y="8417"/>
                  </a:moveTo>
                  <a:lnTo>
                    <a:pt x="10639" y="8779"/>
                  </a:lnTo>
                  <a:cubicBezTo>
                    <a:pt x="10919" y="8942"/>
                    <a:pt x="11096" y="9259"/>
                    <a:pt x="11096" y="9584"/>
                  </a:cubicBezTo>
                  <a:lnTo>
                    <a:pt x="11096" y="11385"/>
                  </a:lnTo>
                  <a:lnTo>
                    <a:pt x="8277" y="11385"/>
                  </a:lnTo>
                  <a:lnTo>
                    <a:pt x="7833" y="10041"/>
                  </a:lnTo>
                  <a:cubicBezTo>
                    <a:pt x="7774" y="9879"/>
                    <a:pt x="7623" y="9761"/>
                    <a:pt x="7449" y="9761"/>
                  </a:cubicBezTo>
                  <a:lnTo>
                    <a:pt x="4748" y="9761"/>
                  </a:lnTo>
                  <a:cubicBezTo>
                    <a:pt x="4574" y="9761"/>
                    <a:pt x="4419" y="9879"/>
                    <a:pt x="4363" y="10041"/>
                  </a:cubicBezTo>
                  <a:lnTo>
                    <a:pt x="3917" y="11385"/>
                  </a:lnTo>
                  <a:lnTo>
                    <a:pt x="1123" y="11385"/>
                  </a:lnTo>
                  <a:lnTo>
                    <a:pt x="1123" y="9584"/>
                  </a:lnTo>
                  <a:cubicBezTo>
                    <a:pt x="1123" y="9259"/>
                    <a:pt x="1300" y="8942"/>
                    <a:pt x="1580" y="8779"/>
                  </a:cubicBezTo>
                  <a:lnTo>
                    <a:pt x="2175" y="8417"/>
                  </a:lnTo>
                  <a:close/>
                  <a:moveTo>
                    <a:pt x="3005" y="12193"/>
                  </a:moveTo>
                  <a:lnTo>
                    <a:pt x="3005" y="12869"/>
                  </a:lnTo>
                  <a:cubicBezTo>
                    <a:pt x="3005" y="12939"/>
                    <a:pt x="2946" y="12998"/>
                    <a:pt x="2876" y="12998"/>
                  </a:cubicBezTo>
                  <a:lnTo>
                    <a:pt x="2071" y="12998"/>
                  </a:lnTo>
                  <a:cubicBezTo>
                    <a:pt x="1990" y="12998"/>
                    <a:pt x="1931" y="12939"/>
                    <a:pt x="1931" y="12869"/>
                  </a:cubicBezTo>
                  <a:lnTo>
                    <a:pt x="1931" y="12193"/>
                  </a:lnTo>
                  <a:close/>
                  <a:moveTo>
                    <a:pt x="10288" y="12193"/>
                  </a:moveTo>
                  <a:lnTo>
                    <a:pt x="10288" y="12869"/>
                  </a:lnTo>
                  <a:cubicBezTo>
                    <a:pt x="10288" y="12939"/>
                    <a:pt x="10229" y="12998"/>
                    <a:pt x="10148" y="12998"/>
                  </a:cubicBezTo>
                  <a:lnTo>
                    <a:pt x="9343" y="12998"/>
                  </a:lnTo>
                  <a:cubicBezTo>
                    <a:pt x="9272" y="12998"/>
                    <a:pt x="9214" y="12939"/>
                    <a:pt x="9214" y="12869"/>
                  </a:cubicBezTo>
                  <a:lnTo>
                    <a:pt x="9214" y="12193"/>
                  </a:lnTo>
                  <a:close/>
                  <a:moveTo>
                    <a:pt x="6117" y="0"/>
                  </a:moveTo>
                  <a:cubicBezTo>
                    <a:pt x="5447" y="0"/>
                    <a:pt x="4899" y="552"/>
                    <a:pt x="4899" y="1216"/>
                  </a:cubicBezTo>
                  <a:cubicBezTo>
                    <a:pt x="4899" y="1743"/>
                    <a:pt x="5238" y="2198"/>
                    <a:pt x="5707" y="2360"/>
                  </a:cubicBezTo>
                  <a:lnTo>
                    <a:pt x="5707" y="3833"/>
                  </a:lnTo>
                  <a:lnTo>
                    <a:pt x="4630" y="3833"/>
                  </a:lnTo>
                  <a:lnTo>
                    <a:pt x="4630" y="2560"/>
                  </a:lnTo>
                  <a:cubicBezTo>
                    <a:pt x="4630" y="2431"/>
                    <a:pt x="4560" y="2316"/>
                    <a:pt x="4456" y="2234"/>
                  </a:cubicBezTo>
                  <a:lnTo>
                    <a:pt x="3496" y="1555"/>
                  </a:lnTo>
                  <a:cubicBezTo>
                    <a:pt x="3533" y="1449"/>
                    <a:pt x="3544" y="1334"/>
                    <a:pt x="3544" y="1216"/>
                  </a:cubicBezTo>
                  <a:cubicBezTo>
                    <a:pt x="3544" y="548"/>
                    <a:pt x="3003" y="8"/>
                    <a:pt x="2346" y="8"/>
                  </a:cubicBezTo>
                  <a:cubicBezTo>
                    <a:pt x="2313" y="8"/>
                    <a:pt x="2279" y="10"/>
                    <a:pt x="2245" y="12"/>
                  </a:cubicBezTo>
                  <a:cubicBezTo>
                    <a:pt x="1650" y="46"/>
                    <a:pt x="1171" y="526"/>
                    <a:pt x="1123" y="1123"/>
                  </a:cubicBezTo>
                  <a:cubicBezTo>
                    <a:pt x="1078" y="1836"/>
                    <a:pt x="1639" y="2431"/>
                    <a:pt x="2341" y="2431"/>
                  </a:cubicBezTo>
                  <a:cubicBezTo>
                    <a:pt x="2596" y="2431"/>
                    <a:pt x="2831" y="2349"/>
                    <a:pt x="3031" y="2209"/>
                  </a:cubicBezTo>
                  <a:lnTo>
                    <a:pt x="3813" y="2770"/>
                  </a:lnTo>
                  <a:lnTo>
                    <a:pt x="3813" y="3847"/>
                  </a:lnTo>
                  <a:cubicBezTo>
                    <a:pt x="3404" y="3881"/>
                    <a:pt x="3005" y="4044"/>
                    <a:pt x="2680" y="4324"/>
                  </a:cubicBezTo>
                  <a:cubicBezTo>
                    <a:pt x="2315" y="4641"/>
                    <a:pt x="2071" y="5084"/>
                    <a:pt x="2001" y="5564"/>
                  </a:cubicBezTo>
                  <a:lnTo>
                    <a:pt x="1942" y="5985"/>
                  </a:lnTo>
                  <a:lnTo>
                    <a:pt x="1277" y="5985"/>
                  </a:lnTo>
                  <a:cubicBezTo>
                    <a:pt x="657" y="5985"/>
                    <a:pt x="96" y="6487"/>
                    <a:pt x="49" y="7107"/>
                  </a:cubicBezTo>
                  <a:cubicBezTo>
                    <a:pt x="1" y="7668"/>
                    <a:pt x="340" y="8159"/>
                    <a:pt x="831" y="8336"/>
                  </a:cubicBezTo>
                  <a:cubicBezTo>
                    <a:pt x="506" y="8661"/>
                    <a:pt x="318" y="9118"/>
                    <a:pt x="318" y="9584"/>
                  </a:cubicBezTo>
                  <a:lnTo>
                    <a:pt x="318" y="11783"/>
                  </a:lnTo>
                  <a:cubicBezTo>
                    <a:pt x="318" y="12005"/>
                    <a:pt x="492" y="12193"/>
                    <a:pt x="716" y="12193"/>
                  </a:cubicBezTo>
                  <a:lnTo>
                    <a:pt x="1123" y="12193"/>
                  </a:lnTo>
                  <a:lnTo>
                    <a:pt x="1123" y="12869"/>
                  </a:lnTo>
                  <a:cubicBezTo>
                    <a:pt x="1123" y="13385"/>
                    <a:pt x="1544" y="13806"/>
                    <a:pt x="2071" y="13806"/>
                  </a:cubicBezTo>
                  <a:lnTo>
                    <a:pt x="2876" y="13806"/>
                  </a:lnTo>
                  <a:cubicBezTo>
                    <a:pt x="3393" y="13806"/>
                    <a:pt x="3813" y="13385"/>
                    <a:pt x="3813" y="12869"/>
                  </a:cubicBezTo>
                  <a:lnTo>
                    <a:pt x="3813" y="12193"/>
                  </a:lnTo>
                  <a:lnTo>
                    <a:pt x="8406" y="12193"/>
                  </a:lnTo>
                  <a:lnTo>
                    <a:pt x="8406" y="12869"/>
                  </a:lnTo>
                  <a:cubicBezTo>
                    <a:pt x="8406" y="13385"/>
                    <a:pt x="8826" y="13806"/>
                    <a:pt x="9343" y="13806"/>
                  </a:cubicBezTo>
                  <a:lnTo>
                    <a:pt x="10148" y="13806"/>
                  </a:lnTo>
                  <a:cubicBezTo>
                    <a:pt x="10675" y="13806"/>
                    <a:pt x="11096" y="13385"/>
                    <a:pt x="11096" y="12869"/>
                  </a:cubicBezTo>
                  <a:lnTo>
                    <a:pt x="11096" y="12193"/>
                  </a:lnTo>
                  <a:lnTo>
                    <a:pt x="11503" y="12193"/>
                  </a:lnTo>
                  <a:cubicBezTo>
                    <a:pt x="11727" y="12193"/>
                    <a:pt x="11901" y="12005"/>
                    <a:pt x="11901" y="11783"/>
                  </a:cubicBezTo>
                  <a:lnTo>
                    <a:pt x="11901" y="9584"/>
                  </a:lnTo>
                  <a:cubicBezTo>
                    <a:pt x="11901" y="9118"/>
                    <a:pt x="11713" y="8661"/>
                    <a:pt x="11388" y="8336"/>
                  </a:cubicBezTo>
                  <a:cubicBezTo>
                    <a:pt x="11879" y="8159"/>
                    <a:pt x="12218" y="7668"/>
                    <a:pt x="12170" y="7107"/>
                  </a:cubicBezTo>
                  <a:cubicBezTo>
                    <a:pt x="12123" y="6487"/>
                    <a:pt x="11562" y="5985"/>
                    <a:pt x="10942" y="5985"/>
                  </a:cubicBezTo>
                  <a:lnTo>
                    <a:pt x="10277" y="5985"/>
                  </a:lnTo>
                  <a:lnTo>
                    <a:pt x="10218" y="5564"/>
                  </a:lnTo>
                  <a:cubicBezTo>
                    <a:pt x="10148" y="5084"/>
                    <a:pt x="9904" y="4641"/>
                    <a:pt x="9539" y="4324"/>
                  </a:cubicBezTo>
                  <a:cubicBezTo>
                    <a:pt x="9214" y="4044"/>
                    <a:pt x="8815" y="3881"/>
                    <a:pt x="8406" y="3847"/>
                  </a:cubicBezTo>
                  <a:lnTo>
                    <a:pt x="8406" y="2770"/>
                  </a:lnTo>
                  <a:lnTo>
                    <a:pt x="9188" y="2209"/>
                  </a:lnTo>
                  <a:cubicBezTo>
                    <a:pt x="9397" y="2349"/>
                    <a:pt x="9641" y="2432"/>
                    <a:pt x="9910" y="2432"/>
                  </a:cubicBezTo>
                  <a:cubicBezTo>
                    <a:pt x="9931" y="2432"/>
                    <a:pt x="9953" y="2432"/>
                    <a:pt x="9974" y="2431"/>
                  </a:cubicBezTo>
                  <a:cubicBezTo>
                    <a:pt x="10580" y="2386"/>
                    <a:pt x="11071" y="1884"/>
                    <a:pt x="11096" y="1264"/>
                  </a:cubicBezTo>
                  <a:cubicBezTo>
                    <a:pt x="11118" y="573"/>
                    <a:pt x="10569" y="1"/>
                    <a:pt x="9878" y="1"/>
                  </a:cubicBezTo>
                  <a:cubicBezTo>
                    <a:pt x="9214" y="1"/>
                    <a:pt x="8675" y="551"/>
                    <a:pt x="8675" y="1216"/>
                  </a:cubicBezTo>
                  <a:cubicBezTo>
                    <a:pt x="8675" y="1334"/>
                    <a:pt x="8686" y="1449"/>
                    <a:pt x="8723" y="1555"/>
                  </a:cubicBezTo>
                  <a:lnTo>
                    <a:pt x="7763" y="2234"/>
                  </a:lnTo>
                  <a:cubicBezTo>
                    <a:pt x="7659" y="2316"/>
                    <a:pt x="7589" y="2431"/>
                    <a:pt x="7589" y="2560"/>
                  </a:cubicBezTo>
                  <a:lnTo>
                    <a:pt x="7589" y="3833"/>
                  </a:lnTo>
                  <a:lnTo>
                    <a:pt x="6512" y="3833"/>
                  </a:lnTo>
                  <a:lnTo>
                    <a:pt x="6512" y="2360"/>
                  </a:lnTo>
                  <a:cubicBezTo>
                    <a:pt x="7003" y="2186"/>
                    <a:pt x="7354" y="1707"/>
                    <a:pt x="7320" y="1146"/>
                  </a:cubicBezTo>
                  <a:cubicBezTo>
                    <a:pt x="7284" y="526"/>
                    <a:pt x="6781" y="35"/>
                    <a:pt x="6161" y="1"/>
                  </a:cubicBezTo>
                  <a:cubicBezTo>
                    <a:pt x="6146" y="1"/>
                    <a:pt x="6131" y="0"/>
                    <a:pt x="6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821" name="Google Shape;821;p35"/>
          <p:cNvGrpSpPr/>
          <p:nvPr/>
        </p:nvGrpSpPr>
        <p:grpSpPr>
          <a:xfrm>
            <a:off x="818363" y="1401644"/>
            <a:ext cx="345125" cy="345425"/>
            <a:chOff x="997838" y="2690475"/>
            <a:chExt cx="345125" cy="345425"/>
          </a:xfrm>
        </p:grpSpPr>
        <p:sp>
          <p:nvSpPr>
            <p:cNvPr id="822" name="Google Shape;822;p35"/>
            <p:cNvSpPr/>
            <p:nvPr/>
          </p:nvSpPr>
          <p:spPr>
            <a:xfrm>
              <a:off x="1267563" y="2758300"/>
              <a:ext cx="41550" cy="20150"/>
            </a:xfrm>
            <a:custGeom>
              <a:avLst/>
              <a:gdLst/>
              <a:ahLst/>
              <a:cxnLst/>
              <a:rect l="l" t="t" r="r" b="b"/>
              <a:pathLst>
                <a:path w="1662" h="806" extrusionOk="0">
                  <a:moveTo>
                    <a:pt x="432" y="0"/>
                  </a:moveTo>
                  <a:cubicBezTo>
                    <a:pt x="188" y="0"/>
                    <a:pt x="0" y="200"/>
                    <a:pt x="23" y="444"/>
                  </a:cubicBezTo>
                  <a:cubicBezTo>
                    <a:pt x="48" y="654"/>
                    <a:pt x="233" y="806"/>
                    <a:pt x="432" y="806"/>
                  </a:cubicBezTo>
                  <a:lnTo>
                    <a:pt x="1226" y="806"/>
                  </a:lnTo>
                  <a:cubicBezTo>
                    <a:pt x="1437" y="806"/>
                    <a:pt x="1613" y="654"/>
                    <a:pt x="1636" y="444"/>
                  </a:cubicBezTo>
                  <a:cubicBezTo>
                    <a:pt x="1661" y="200"/>
                    <a:pt x="147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1259988" y="2704400"/>
              <a:ext cx="40625" cy="30350"/>
            </a:xfrm>
            <a:custGeom>
              <a:avLst/>
              <a:gdLst/>
              <a:ahLst/>
              <a:cxnLst/>
              <a:rect l="l" t="t" r="r" b="b"/>
              <a:pathLst>
                <a:path w="1625" h="1214" extrusionOk="0">
                  <a:moveTo>
                    <a:pt x="1163" y="0"/>
                  </a:moveTo>
                  <a:cubicBezTo>
                    <a:pt x="1094" y="0"/>
                    <a:pt x="1023" y="17"/>
                    <a:pt x="957" y="52"/>
                  </a:cubicBezTo>
                  <a:lnTo>
                    <a:pt x="256" y="462"/>
                  </a:lnTo>
                  <a:cubicBezTo>
                    <a:pt x="70" y="577"/>
                    <a:pt x="0" y="824"/>
                    <a:pt x="115" y="1009"/>
                  </a:cubicBezTo>
                  <a:cubicBezTo>
                    <a:pt x="187" y="1143"/>
                    <a:pt x="321" y="1214"/>
                    <a:pt x="462" y="1214"/>
                  </a:cubicBezTo>
                  <a:cubicBezTo>
                    <a:pt x="530" y="1214"/>
                    <a:pt x="600" y="1197"/>
                    <a:pt x="665" y="1163"/>
                  </a:cubicBezTo>
                  <a:lnTo>
                    <a:pt x="1366" y="754"/>
                  </a:lnTo>
                  <a:cubicBezTo>
                    <a:pt x="1554" y="647"/>
                    <a:pt x="1625" y="403"/>
                    <a:pt x="1507" y="204"/>
                  </a:cubicBezTo>
                  <a:cubicBezTo>
                    <a:pt x="1437" y="71"/>
                    <a:pt x="1304" y="0"/>
                    <a:pt x="1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1259988" y="2802150"/>
              <a:ext cx="40625" cy="30350"/>
            </a:xfrm>
            <a:custGeom>
              <a:avLst/>
              <a:gdLst/>
              <a:ahLst/>
              <a:cxnLst/>
              <a:rect l="l" t="t" r="r" b="b"/>
              <a:pathLst>
                <a:path w="1625" h="1214" extrusionOk="0">
                  <a:moveTo>
                    <a:pt x="457" y="1"/>
                  </a:moveTo>
                  <a:cubicBezTo>
                    <a:pt x="318" y="1"/>
                    <a:pt x="186" y="74"/>
                    <a:pt x="115" y="199"/>
                  </a:cubicBezTo>
                  <a:cubicBezTo>
                    <a:pt x="0" y="395"/>
                    <a:pt x="70" y="642"/>
                    <a:pt x="256" y="760"/>
                  </a:cubicBezTo>
                  <a:lnTo>
                    <a:pt x="957" y="1155"/>
                  </a:lnTo>
                  <a:cubicBezTo>
                    <a:pt x="1023" y="1195"/>
                    <a:pt x="1095" y="1213"/>
                    <a:pt x="1166" y="1213"/>
                  </a:cubicBezTo>
                  <a:cubicBezTo>
                    <a:pt x="1305" y="1213"/>
                    <a:pt x="1438" y="1140"/>
                    <a:pt x="1507" y="1015"/>
                  </a:cubicBezTo>
                  <a:cubicBezTo>
                    <a:pt x="1625" y="816"/>
                    <a:pt x="1554" y="572"/>
                    <a:pt x="1366" y="454"/>
                  </a:cubicBezTo>
                  <a:lnTo>
                    <a:pt x="665" y="59"/>
                  </a:lnTo>
                  <a:cubicBezTo>
                    <a:pt x="599" y="19"/>
                    <a:pt x="527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1031688" y="2758300"/>
              <a:ext cx="41550" cy="20150"/>
            </a:xfrm>
            <a:custGeom>
              <a:avLst/>
              <a:gdLst/>
              <a:ahLst/>
              <a:cxnLst/>
              <a:rect l="l" t="t" r="r" b="b"/>
              <a:pathLst>
                <a:path w="1662" h="806" extrusionOk="0">
                  <a:moveTo>
                    <a:pt x="436" y="0"/>
                  </a:moveTo>
                  <a:cubicBezTo>
                    <a:pt x="225" y="0"/>
                    <a:pt x="49" y="152"/>
                    <a:pt x="26" y="351"/>
                  </a:cubicBezTo>
                  <a:cubicBezTo>
                    <a:pt x="1" y="595"/>
                    <a:pt x="189" y="806"/>
                    <a:pt x="422" y="806"/>
                  </a:cubicBezTo>
                  <a:lnTo>
                    <a:pt x="1230" y="806"/>
                  </a:lnTo>
                  <a:cubicBezTo>
                    <a:pt x="1429" y="806"/>
                    <a:pt x="1614" y="654"/>
                    <a:pt x="1639" y="444"/>
                  </a:cubicBezTo>
                  <a:cubicBezTo>
                    <a:pt x="1662" y="200"/>
                    <a:pt x="1474" y="0"/>
                    <a:pt x="1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1040188" y="2704400"/>
              <a:ext cx="40625" cy="30350"/>
            </a:xfrm>
            <a:custGeom>
              <a:avLst/>
              <a:gdLst/>
              <a:ahLst/>
              <a:cxnLst/>
              <a:rect l="l" t="t" r="r" b="b"/>
              <a:pathLst>
                <a:path w="1625" h="1214" extrusionOk="0">
                  <a:moveTo>
                    <a:pt x="462" y="0"/>
                  </a:moveTo>
                  <a:cubicBezTo>
                    <a:pt x="321" y="0"/>
                    <a:pt x="188" y="71"/>
                    <a:pt x="118" y="204"/>
                  </a:cubicBezTo>
                  <a:cubicBezTo>
                    <a:pt x="0" y="403"/>
                    <a:pt x="71" y="647"/>
                    <a:pt x="259" y="754"/>
                  </a:cubicBezTo>
                  <a:lnTo>
                    <a:pt x="960" y="1163"/>
                  </a:lnTo>
                  <a:cubicBezTo>
                    <a:pt x="1025" y="1197"/>
                    <a:pt x="1095" y="1214"/>
                    <a:pt x="1163" y="1214"/>
                  </a:cubicBezTo>
                  <a:cubicBezTo>
                    <a:pt x="1304" y="1214"/>
                    <a:pt x="1438" y="1143"/>
                    <a:pt x="1510" y="1009"/>
                  </a:cubicBezTo>
                  <a:cubicBezTo>
                    <a:pt x="1625" y="824"/>
                    <a:pt x="1555" y="577"/>
                    <a:pt x="1369" y="462"/>
                  </a:cubicBezTo>
                  <a:lnTo>
                    <a:pt x="668" y="52"/>
                  </a:lnTo>
                  <a:cubicBezTo>
                    <a:pt x="602" y="17"/>
                    <a:pt x="53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1040188" y="2802150"/>
              <a:ext cx="40625" cy="30350"/>
            </a:xfrm>
            <a:custGeom>
              <a:avLst/>
              <a:gdLst/>
              <a:ahLst/>
              <a:cxnLst/>
              <a:rect l="l" t="t" r="r" b="b"/>
              <a:pathLst>
                <a:path w="1625" h="1214" extrusionOk="0">
                  <a:moveTo>
                    <a:pt x="1168" y="1"/>
                  </a:moveTo>
                  <a:cubicBezTo>
                    <a:pt x="1098" y="1"/>
                    <a:pt x="1026" y="19"/>
                    <a:pt x="960" y="59"/>
                  </a:cubicBezTo>
                  <a:lnTo>
                    <a:pt x="259" y="454"/>
                  </a:lnTo>
                  <a:cubicBezTo>
                    <a:pt x="71" y="572"/>
                    <a:pt x="0" y="816"/>
                    <a:pt x="118" y="1015"/>
                  </a:cubicBezTo>
                  <a:cubicBezTo>
                    <a:pt x="187" y="1140"/>
                    <a:pt x="320" y="1213"/>
                    <a:pt x="459" y="1213"/>
                  </a:cubicBezTo>
                  <a:cubicBezTo>
                    <a:pt x="530" y="1213"/>
                    <a:pt x="601" y="1195"/>
                    <a:pt x="668" y="1155"/>
                  </a:cubicBezTo>
                  <a:lnTo>
                    <a:pt x="1369" y="760"/>
                  </a:lnTo>
                  <a:cubicBezTo>
                    <a:pt x="1555" y="642"/>
                    <a:pt x="1625" y="395"/>
                    <a:pt x="1510" y="199"/>
                  </a:cubicBezTo>
                  <a:cubicBezTo>
                    <a:pt x="1439" y="74"/>
                    <a:pt x="1307" y="1"/>
                    <a:pt x="1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997838" y="2690475"/>
              <a:ext cx="345125" cy="345425"/>
            </a:xfrm>
            <a:custGeom>
              <a:avLst/>
              <a:gdLst/>
              <a:ahLst/>
              <a:cxnLst/>
              <a:rect l="l" t="t" r="r" b="b"/>
              <a:pathLst>
                <a:path w="13805" h="13817" extrusionOk="0">
                  <a:moveTo>
                    <a:pt x="6895" y="820"/>
                  </a:moveTo>
                  <a:cubicBezTo>
                    <a:pt x="8172" y="820"/>
                    <a:pt x="9199" y="1847"/>
                    <a:pt x="9199" y="3109"/>
                  </a:cubicBezTo>
                  <a:cubicBezTo>
                    <a:pt x="9199" y="3799"/>
                    <a:pt x="8896" y="4441"/>
                    <a:pt x="8357" y="4876"/>
                  </a:cubicBezTo>
                  <a:cubicBezTo>
                    <a:pt x="8018" y="5168"/>
                    <a:pt x="7785" y="5541"/>
                    <a:pt x="7715" y="5939"/>
                  </a:cubicBezTo>
                  <a:lnTo>
                    <a:pt x="7305" y="5939"/>
                  </a:lnTo>
                  <a:lnTo>
                    <a:pt x="7305" y="3824"/>
                  </a:lnTo>
                  <a:lnTo>
                    <a:pt x="7995" y="3134"/>
                  </a:lnTo>
                  <a:cubicBezTo>
                    <a:pt x="8135" y="2994"/>
                    <a:pt x="8158" y="2758"/>
                    <a:pt x="8032" y="2596"/>
                  </a:cubicBezTo>
                  <a:cubicBezTo>
                    <a:pt x="7950" y="2490"/>
                    <a:pt x="7833" y="2437"/>
                    <a:pt x="7715" y="2437"/>
                  </a:cubicBezTo>
                  <a:cubicBezTo>
                    <a:pt x="7610" y="2437"/>
                    <a:pt x="7505" y="2479"/>
                    <a:pt x="7423" y="2562"/>
                  </a:cubicBezTo>
                  <a:lnTo>
                    <a:pt x="6895" y="3075"/>
                  </a:lnTo>
                  <a:lnTo>
                    <a:pt x="6382" y="2562"/>
                  </a:lnTo>
                  <a:cubicBezTo>
                    <a:pt x="6300" y="2479"/>
                    <a:pt x="6195" y="2437"/>
                    <a:pt x="6090" y="2437"/>
                  </a:cubicBezTo>
                  <a:cubicBezTo>
                    <a:pt x="5972" y="2437"/>
                    <a:pt x="5855" y="2490"/>
                    <a:pt x="5773" y="2596"/>
                  </a:cubicBezTo>
                  <a:cubicBezTo>
                    <a:pt x="5647" y="2758"/>
                    <a:pt x="5670" y="2994"/>
                    <a:pt x="5810" y="3134"/>
                  </a:cubicBezTo>
                  <a:lnTo>
                    <a:pt x="6500" y="3824"/>
                  </a:lnTo>
                  <a:lnTo>
                    <a:pt x="6500" y="5939"/>
                  </a:lnTo>
                  <a:lnTo>
                    <a:pt x="6090" y="5939"/>
                  </a:lnTo>
                  <a:cubicBezTo>
                    <a:pt x="6020" y="5541"/>
                    <a:pt x="5787" y="5168"/>
                    <a:pt x="5448" y="4876"/>
                  </a:cubicBezTo>
                  <a:cubicBezTo>
                    <a:pt x="4909" y="4441"/>
                    <a:pt x="4606" y="3799"/>
                    <a:pt x="4606" y="3109"/>
                  </a:cubicBezTo>
                  <a:cubicBezTo>
                    <a:pt x="4606" y="1847"/>
                    <a:pt x="5633" y="820"/>
                    <a:pt x="6895" y="820"/>
                  </a:cubicBezTo>
                  <a:close/>
                  <a:moveTo>
                    <a:pt x="7681" y="6756"/>
                  </a:moveTo>
                  <a:lnTo>
                    <a:pt x="7681" y="7424"/>
                  </a:lnTo>
                  <a:cubicBezTo>
                    <a:pt x="7681" y="7505"/>
                    <a:pt x="7622" y="7564"/>
                    <a:pt x="7552" y="7564"/>
                  </a:cubicBezTo>
                  <a:lnTo>
                    <a:pt x="6253" y="7564"/>
                  </a:lnTo>
                  <a:cubicBezTo>
                    <a:pt x="6183" y="7564"/>
                    <a:pt x="6124" y="7505"/>
                    <a:pt x="6124" y="7424"/>
                  </a:cubicBezTo>
                  <a:lnTo>
                    <a:pt x="6124" y="6756"/>
                  </a:lnTo>
                  <a:close/>
                  <a:moveTo>
                    <a:pt x="2561" y="8383"/>
                  </a:moveTo>
                  <a:cubicBezTo>
                    <a:pt x="3004" y="8383"/>
                    <a:pt x="3366" y="8745"/>
                    <a:pt x="3366" y="9188"/>
                  </a:cubicBezTo>
                  <a:cubicBezTo>
                    <a:pt x="3366" y="9631"/>
                    <a:pt x="3004" y="9996"/>
                    <a:pt x="2561" y="9996"/>
                  </a:cubicBezTo>
                  <a:cubicBezTo>
                    <a:pt x="2115" y="9996"/>
                    <a:pt x="1753" y="9631"/>
                    <a:pt x="1753" y="9188"/>
                  </a:cubicBezTo>
                  <a:cubicBezTo>
                    <a:pt x="1753" y="8745"/>
                    <a:pt x="2115" y="8383"/>
                    <a:pt x="2561" y="8383"/>
                  </a:cubicBezTo>
                  <a:close/>
                  <a:moveTo>
                    <a:pt x="11244" y="8383"/>
                  </a:moveTo>
                  <a:cubicBezTo>
                    <a:pt x="11690" y="8383"/>
                    <a:pt x="12052" y="8745"/>
                    <a:pt x="12052" y="9188"/>
                  </a:cubicBezTo>
                  <a:cubicBezTo>
                    <a:pt x="12052" y="9631"/>
                    <a:pt x="11690" y="9996"/>
                    <a:pt x="11244" y="9996"/>
                  </a:cubicBezTo>
                  <a:cubicBezTo>
                    <a:pt x="10800" y="9996"/>
                    <a:pt x="10439" y="9631"/>
                    <a:pt x="10439" y="9188"/>
                  </a:cubicBezTo>
                  <a:cubicBezTo>
                    <a:pt x="10439" y="8745"/>
                    <a:pt x="10800" y="8383"/>
                    <a:pt x="11244" y="8383"/>
                  </a:cubicBezTo>
                  <a:close/>
                  <a:moveTo>
                    <a:pt x="6500" y="8369"/>
                  </a:moveTo>
                  <a:lnTo>
                    <a:pt x="6500" y="9830"/>
                  </a:lnTo>
                  <a:cubicBezTo>
                    <a:pt x="6500" y="10812"/>
                    <a:pt x="5703" y="11609"/>
                    <a:pt x="4721" y="11609"/>
                  </a:cubicBezTo>
                  <a:cubicBezTo>
                    <a:pt x="4500" y="11609"/>
                    <a:pt x="4315" y="11783"/>
                    <a:pt x="4315" y="12005"/>
                  </a:cubicBezTo>
                  <a:lnTo>
                    <a:pt x="4315" y="13012"/>
                  </a:lnTo>
                  <a:lnTo>
                    <a:pt x="808" y="13012"/>
                  </a:lnTo>
                  <a:lnTo>
                    <a:pt x="808" y="12005"/>
                  </a:lnTo>
                  <a:cubicBezTo>
                    <a:pt x="808" y="11340"/>
                    <a:pt x="1355" y="10801"/>
                    <a:pt x="2023" y="10801"/>
                  </a:cubicBezTo>
                  <a:lnTo>
                    <a:pt x="4721" y="10801"/>
                  </a:lnTo>
                  <a:cubicBezTo>
                    <a:pt x="5260" y="10801"/>
                    <a:pt x="5692" y="10358"/>
                    <a:pt x="5692" y="9830"/>
                  </a:cubicBezTo>
                  <a:lnTo>
                    <a:pt x="5692" y="8778"/>
                  </a:lnTo>
                  <a:cubicBezTo>
                    <a:pt x="5692" y="8557"/>
                    <a:pt x="5869" y="8369"/>
                    <a:pt x="6090" y="8369"/>
                  </a:cubicBezTo>
                  <a:close/>
                  <a:moveTo>
                    <a:pt x="7715" y="8369"/>
                  </a:moveTo>
                  <a:cubicBezTo>
                    <a:pt x="7936" y="8369"/>
                    <a:pt x="8113" y="8557"/>
                    <a:pt x="8113" y="8778"/>
                  </a:cubicBezTo>
                  <a:lnTo>
                    <a:pt x="8113" y="9830"/>
                  </a:lnTo>
                  <a:cubicBezTo>
                    <a:pt x="8113" y="10358"/>
                    <a:pt x="8545" y="10801"/>
                    <a:pt x="9084" y="10801"/>
                  </a:cubicBezTo>
                  <a:lnTo>
                    <a:pt x="11782" y="10801"/>
                  </a:lnTo>
                  <a:cubicBezTo>
                    <a:pt x="12450" y="10801"/>
                    <a:pt x="12997" y="11340"/>
                    <a:pt x="12997" y="12005"/>
                  </a:cubicBezTo>
                  <a:lnTo>
                    <a:pt x="12997" y="13012"/>
                  </a:lnTo>
                  <a:lnTo>
                    <a:pt x="9490" y="13012"/>
                  </a:lnTo>
                  <a:lnTo>
                    <a:pt x="9490" y="12005"/>
                  </a:lnTo>
                  <a:cubicBezTo>
                    <a:pt x="9490" y="11783"/>
                    <a:pt x="9305" y="11609"/>
                    <a:pt x="9084" y="11609"/>
                  </a:cubicBezTo>
                  <a:cubicBezTo>
                    <a:pt x="8102" y="11609"/>
                    <a:pt x="7305" y="10812"/>
                    <a:pt x="7305" y="9830"/>
                  </a:cubicBezTo>
                  <a:lnTo>
                    <a:pt x="7305" y="8369"/>
                  </a:lnTo>
                  <a:close/>
                  <a:moveTo>
                    <a:pt x="6895" y="1"/>
                  </a:moveTo>
                  <a:cubicBezTo>
                    <a:pt x="5190" y="1"/>
                    <a:pt x="3787" y="1403"/>
                    <a:pt x="3787" y="3123"/>
                  </a:cubicBezTo>
                  <a:cubicBezTo>
                    <a:pt x="3787" y="4057"/>
                    <a:pt x="4197" y="4921"/>
                    <a:pt x="4921" y="5519"/>
                  </a:cubicBezTo>
                  <a:cubicBezTo>
                    <a:pt x="5167" y="5729"/>
                    <a:pt x="5308" y="6010"/>
                    <a:pt x="5308" y="6290"/>
                  </a:cubicBezTo>
                  <a:lnTo>
                    <a:pt x="5308" y="7446"/>
                  </a:lnTo>
                  <a:cubicBezTo>
                    <a:pt x="5308" y="7575"/>
                    <a:pt x="5341" y="7693"/>
                    <a:pt x="5378" y="7797"/>
                  </a:cubicBezTo>
                  <a:cubicBezTo>
                    <a:pt x="5072" y="8018"/>
                    <a:pt x="4876" y="8369"/>
                    <a:pt x="4876" y="8767"/>
                  </a:cubicBezTo>
                  <a:lnTo>
                    <a:pt x="4876" y="9830"/>
                  </a:lnTo>
                  <a:cubicBezTo>
                    <a:pt x="4876" y="9912"/>
                    <a:pt x="4806" y="9982"/>
                    <a:pt x="4721" y="9982"/>
                  </a:cubicBezTo>
                  <a:lnTo>
                    <a:pt x="3964" y="9982"/>
                  </a:lnTo>
                  <a:cubicBezTo>
                    <a:pt x="4115" y="9727"/>
                    <a:pt x="4197" y="9435"/>
                    <a:pt x="4174" y="9107"/>
                  </a:cubicBezTo>
                  <a:cubicBezTo>
                    <a:pt x="4138" y="8276"/>
                    <a:pt x="3473" y="7597"/>
                    <a:pt x="2643" y="7564"/>
                  </a:cubicBezTo>
                  <a:cubicBezTo>
                    <a:pt x="2614" y="7562"/>
                    <a:pt x="2586" y="7562"/>
                    <a:pt x="2558" y="7562"/>
                  </a:cubicBezTo>
                  <a:cubicBezTo>
                    <a:pt x="1660" y="7562"/>
                    <a:pt x="948" y="8293"/>
                    <a:pt x="948" y="9177"/>
                  </a:cubicBezTo>
                  <a:cubicBezTo>
                    <a:pt x="948" y="9539"/>
                    <a:pt x="1063" y="9867"/>
                    <a:pt x="1262" y="10136"/>
                  </a:cubicBezTo>
                  <a:cubicBezTo>
                    <a:pt x="527" y="10439"/>
                    <a:pt x="0" y="11163"/>
                    <a:pt x="0" y="12005"/>
                  </a:cubicBezTo>
                  <a:lnTo>
                    <a:pt x="0" y="13407"/>
                  </a:lnTo>
                  <a:cubicBezTo>
                    <a:pt x="0" y="13629"/>
                    <a:pt x="177" y="13817"/>
                    <a:pt x="410" y="13817"/>
                  </a:cubicBezTo>
                  <a:lnTo>
                    <a:pt x="4721" y="13817"/>
                  </a:lnTo>
                  <a:cubicBezTo>
                    <a:pt x="4946" y="13817"/>
                    <a:pt x="5120" y="13629"/>
                    <a:pt x="5120" y="13407"/>
                  </a:cubicBezTo>
                  <a:lnTo>
                    <a:pt x="5120" y="12380"/>
                  </a:lnTo>
                  <a:cubicBezTo>
                    <a:pt x="5869" y="12263"/>
                    <a:pt x="6511" y="11831"/>
                    <a:pt x="6895" y="11211"/>
                  </a:cubicBezTo>
                  <a:cubicBezTo>
                    <a:pt x="7294" y="11831"/>
                    <a:pt x="7936" y="12263"/>
                    <a:pt x="8685" y="12380"/>
                  </a:cubicBezTo>
                  <a:lnTo>
                    <a:pt x="8685" y="13407"/>
                  </a:lnTo>
                  <a:cubicBezTo>
                    <a:pt x="8685" y="13629"/>
                    <a:pt x="8859" y="13817"/>
                    <a:pt x="9084" y="13817"/>
                  </a:cubicBezTo>
                  <a:lnTo>
                    <a:pt x="13395" y="13817"/>
                  </a:lnTo>
                  <a:cubicBezTo>
                    <a:pt x="13617" y="13817"/>
                    <a:pt x="13805" y="13629"/>
                    <a:pt x="13805" y="13407"/>
                  </a:cubicBezTo>
                  <a:lnTo>
                    <a:pt x="13805" y="12005"/>
                  </a:lnTo>
                  <a:cubicBezTo>
                    <a:pt x="13805" y="11163"/>
                    <a:pt x="13278" y="10439"/>
                    <a:pt x="12543" y="10136"/>
                  </a:cubicBezTo>
                  <a:cubicBezTo>
                    <a:pt x="12764" y="9842"/>
                    <a:pt x="12882" y="9480"/>
                    <a:pt x="12857" y="9095"/>
                  </a:cubicBezTo>
                  <a:cubicBezTo>
                    <a:pt x="12812" y="8254"/>
                    <a:pt x="12111" y="7575"/>
                    <a:pt x="11269" y="7564"/>
                  </a:cubicBezTo>
                  <a:cubicBezTo>
                    <a:pt x="11262" y="7564"/>
                    <a:pt x="11255" y="7564"/>
                    <a:pt x="11248" y="7564"/>
                  </a:cubicBezTo>
                  <a:cubicBezTo>
                    <a:pt x="10357" y="7564"/>
                    <a:pt x="9619" y="8283"/>
                    <a:pt x="9619" y="9177"/>
                  </a:cubicBezTo>
                  <a:cubicBezTo>
                    <a:pt x="9619" y="9469"/>
                    <a:pt x="9701" y="9749"/>
                    <a:pt x="9841" y="9982"/>
                  </a:cubicBezTo>
                  <a:lnTo>
                    <a:pt x="9084" y="9982"/>
                  </a:lnTo>
                  <a:cubicBezTo>
                    <a:pt x="8999" y="9982"/>
                    <a:pt x="8918" y="9912"/>
                    <a:pt x="8918" y="9830"/>
                  </a:cubicBezTo>
                  <a:lnTo>
                    <a:pt x="8918" y="8778"/>
                  </a:lnTo>
                  <a:cubicBezTo>
                    <a:pt x="8918" y="8369"/>
                    <a:pt x="8733" y="8007"/>
                    <a:pt x="8427" y="7785"/>
                  </a:cubicBezTo>
                  <a:cubicBezTo>
                    <a:pt x="8464" y="7682"/>
                    <a:pt x="8497" y="7553"/>
                    <a:pt x="8497" y="7424"/>
                  </a:cubicBezTo>
                  <a:lnTo>
                    <a:pt x="8497" y="6290"/>
                  </a:lnTo>
                  <a:cubicBezTo>
                    <a:pt x="8497" y="6010"/>
                    <a:pt x="8638" y="5729"/>
                    <a:pt x="8884" y="5519"/>
                  </a:cubicBezTo>
                  <a:cubicBezTo>
                    <a:pt x="9608" y="4921"/>
                    <a:pt x="10018" y="4057"/>
                    <a:pt x="10018" y="3123"/>
                  </a:cubicBezTo>
                  <a:cubicBezTo>
                    <a:pt x="10018" y="1403"/>
                    <a:pt x="8615" y="1"/>
                    <a:pt x="68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4" name="Google Shape;796;p35">
            <a:extLst>
              <a:ext uri="{FF2B5EF4-FFF2-40B4-BE49-F238E27FC236}">
                <a16:creationId xmlns:a16="http://schemas.microsoft.com/office/drawing/2014/main" id="{2A176034-6D91-7BA1-8AC0-DDE2D5D9A897}"/>
              </a:ext>
            </a:extLst>
          </p:cNvPr>
          <p:cNvSpPr txBox="1">
            <a:spLocks/>
          </p:cNvSpPr>
          <p:nvPr/>
        </p:nvSpPr>
        <p:spPr>
          <a:xfrm>
            <a:off x="4572000" y="1767022"/>
            <a:ext cx="28110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Node.js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API Handling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Authentication Logic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/>
              <a:t>HuggingFace</a:t>
            </a:r>
            <a:r>
              <a:rPr lang="en-US" dirty="0"/>
              <a:t> Space</a:t>
            </a:r>
          </a:p>
          <a:p>
            <a:pPr marL="0" indent="0">
              <a:buClr>
                <a:schemeClr val="bg1"/>
              </a:buClr>
            </a:pPr>
            <a:endParaRPr lang="en-US" dirty="0"/>
          </a:p>
        </p:txBody>
      </p:sp>
      <p:sp>
        <p:nvSpPr>
          <p:cNvPr id="5" name="Google Shape;796;p35">
            <a:extLst>
              <a:ext uri="{FF2B5EF4-FFF2-40B4-BE49-F238E27FC236}">
                <a16:creationId xmlns:a16="http://schemas.microsoft.com/office/drawing/2014/main" id="{E1D7D2D8-8D77-7B47-BBFD-FBD54F25F4E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252538" y="3281363"/>
            <a:ext cx="2811462" cy="95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Face Recognition using </a:t>
            </a:r>
            <a:r>
              <a:rPr lang="en-US" dirty="0" err="1"/>
              <a:t>DeepFace</a:t>
            </a:r>
            <a:endParaRPr lang="en-US" dirty="0"/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/>
              <a:t>HuggingFace</a:t>
            </a:r>
            <a:r>
              <a:rPr lang="en-US" dirty="0"/>
              <a:t> Space</a:t>
            </a:r>
          </a:p>
          <a:p>
            <a:pPr marL="0" indent="0">
              <a:buClr>
                <a:schemeClr val="bg1"/>
              </a:buClr>
            </a:pPr>
            <a:endParaRPr lang="en-US" dirty="0"/>
          </a:p>
        </p:txBody>
      </p:sp>
      <p:sp>
        <p:nvSpPr>
          <p:cNvPr id="6" name="Google Shape;796;p35">
            <a:extLst>
              <a:ext uri="{FF2B5EF4-FFF2-40B4-BE49-F238E27FC236}">
                <a16:creationId xmlns:a16="http://schemas.microsoft.com/office/drawing/2014/main" id="{24B79C44-99B3-5F61-A431-6F51C7BF9123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080000" y="3281363"/>
            <a:ext cx="2811463" cy="95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MongoDB Atlas (Cloud)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Stores Encrypted Data Only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238A6BE4-D4CC-08F6-03D3-AE34FC431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B2FB12CE-5F92-9D22-DD58-19C72737C4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4198765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REGISTRATION FLOW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36C28B27-11F1-4FC8-96D2-D4E13514324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50" y="1616297"/>
            <a:ext cx="4563148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User enters Email and Password</a:t>
            </a:r>
          </a:p>
          <a:p>
            <a:r>
              <a:rPr lang="en-US" sz="1600" dirty="0"/>
              <a:t>Password is hashed (</a:t>
            </a:r>
            <a:r>
              <a:rPr lang="en-US" sz="1600" dirty="0" err="1"/>
              <a:t>bcrypt</a:t>
            </a:r>
            <a:r>
              <a:rPr lang="en-US" sz="1600" dirty="0"/>
              <a:t> – 12 rounds)</a:t>
            </a:r>
          </a:p>
          <a:p>
            <a:r>
              <a:rPr lang="en-IN" sz="1600" dirty="0"/>
              <a:t>Email OTP is sent</a:t>
            </a:r>
          </a:p>
          <a:p>
            <a:r>
              <a:rPr lang="en-IN" sz="1600" dirty="0"/>
              <a:t>OTP verification activates account</a:t>
            </a:r>
          </a:p>
          <a:p>
            <a:r>
              <a:rPr lang="en-US" sz="1600" dirty="0"/>
              <a:t>User account is created securely</a:t>
            </a:r>
          </a:p>
          <a:p>
            <a:endParaRPr lang="en-US" sz="1600" dirty="0"/>
          </a:p>
          <a:p>
            <a:pPr marL="152400" indent="0">
              <a:buNone/>
            </a:pPr>
            <a:r>
              <a:rPr lang="en-US" sz="1600" b="1" dirty="0"/>
              <a:t>NOTE:</a:t>
            </a:r>
          </a:p>
          <a:p>
            <a:r>
              <a:rPr lang="en-US" sz="1600" dirty="0"/>
              <a:t>Password is never stored</a:t>
            </a:r>
          </a:p>
          <a:p>
            <a:r>
              <a:rPr lang="en-US" sz="1600" dirty="0"/>
              <a:t>Only Hashed Value is stored</a:t>
            </a:r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1AF97062-D9BC-B37C-BF46-5D2B4A372618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359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16BC1F75-79A1-6F01-398B-97BF625EB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52865497-D6EA-5B04-3A6E-C8B72D3FF0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4198765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REGISTRATION PAGE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B32E51C9-55D7-485A-F0A4-A6C980287B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50" y="1616297"/>
            <a:ext cx="4563148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User enters Email and Password</a:t>
            </a:r>
          </a:p>
          <a:p>
            <a:r>
              <a:rPr lang="en-US" sz="1600" dirty="0"/>
              <a:t>Password is hashed (</a:t>
            </a:r>
            <a:r>
              <a:rPr lang="en-US" sz="1600" dirty="0" err="1"/>
              <a:t>bcrypt</a:t>
            </a:r>
            <a:r>
              <a:rPr lang="en-US" sz="1600" dirty="0"/>
              <a:t> – 12 rounds)</a:t>
            </a:r>
          </a:p>
          <a:p>
            <a:r>
              <a:rPr lang="en-IN" sz="1600" dirty="0"/>
              <a:t>Email OTP is sent</a:t>
            </a:r>
          </a:p>
          <a:p>
            <a:r>
              <a:rPr lang="en-IN" sz="1600" dirty="0"/>
              <a:t>OTP verification activates account</a:t>
            </a:r>
          </a:p>
          <a:p>
            <a:r>
              <a:rPr lang="en-US" sz="1600" dirty="0"/>
              <a:t>User account is created securely</a:t>
            </a:r>
          </a:p>
          <a:p>
            <a:endParaRPr lang="en-US" sz="1600" dirty="0"/>
          </a:p>
          <a:p>
            <a:pPr marL="152400" indent="0">
              <a:buNone/>
            </a:pPr>
            <a:r>
              <a:rPr lang="en-US" sz="1600" b="1" dirty="0"/>
              <a:t>NOTE:</a:t>
            </a:r>
          </a:p>
          <a:p>
            <a:r>
              <a:rPr lang="en-US" sz="1600" dirty="0"/>
              <a:t>Password is never stored</a:t>
            </a:r>
          </a:p>
          <a:p>
            <a:r>
              <a:rPr lang="en-US" sz="1600" dirty="0"/>
              <a:t>Only Hashed Value is stored</a:t>
            </a:r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E14061F4-39AF-7F74-3C2D-D8256B07638A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504688-0BE2-C5E6-DBFC-B00DCE6E3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332" y="1284465"/>
            <a:ext cx="6565336" cy="333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59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537B5472-C62C-8BD0-E219-4FB94AEF2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BC8BAA7C-C1FA-7C10-2013-46B0389646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4198765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PASSWORD HASHING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F0EF9CED-9AAF-7AE3-495B-27165C35F4F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50" y="1616297"/>
            <a:ext cx="4563148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Password hashed using </a:t>
            </a:r>
            <a:r>
              <a:rPr lang="en-US" sz="1600" dirty="0" err="1"/>
              <a:t>bcrypt</a:t>
            </a:r>
            <a:r>
              <a:rPr lang="en-US" sz="1600" dirty="0"/>
              <a:t> </a:t>
            </a:r>
          </a:p>
          <a:p>
            <a:r>
              <a:rPr lang="en-US" sz="1600" dirty="0"/>
              <a:t>With Random Salt</a:t>
            </a:r>
          </a:p>
          <a:p>
            <a:r>
              <a:rPr lang="en-US" sz="1600" dirty="0"/>
              <a:t>Hash stored in Database</a:t>
            </a:r>
          </a:p>
          <a:p>
            <a:endParaRPr lang="en-US" sz="1600" dirty="0"/>
          </a:p>
          <a:p>
            <a:pPr marL="152400" indent="0">
              <a:buNone/>
            </a:pPr>
            <a:r>
              <a:rPr lang="en-US" sz="1600" b="1" dirty="0"/>
              <a:t>NOTE:</a:t>
            </a:r>
          </a:p>
          <a:p>
            <a:r>
              <a:rPr lang="en-US" sz="1600" dirty="0"/>
              <a:t>Server doesn’t know the Password</a:t>
            </a:r>
          </a:p>
          <a:p>
            <a:r>
              <a:rPr lang="en-US" sz="1600" dirty="0"/>
              <a:t>Protects against DB Leaks</a:t>
            </a:r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47C68C63-DC4A-982E-77DF-1EEA18B6E22D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33DD46-D4D8-4928-3991-AC3BAEAA5610}"/>
              </a:ext>
            </a:extLst>
          </p:cNvPr>
          <p:cNvSpPr/>
          <p:nvPr/>
        </p:nvSpPr>
        <p:spPr>
          <a:xfrm>
            <a:off x="5981414" y="1106905"/>
            <a:ext cx="1079404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Password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8617F5-163F-3D61-357D-530E158A3396}"/>
              </a:ext>
            </a:extLst>
          </p:cNvPr>
          <p:cNvSpPr/>
          <p:nvPr/>
        </p:nvSpPr>
        <p:spPr>
          <a:xfrm>
            <a:off x="7361350" y="1106905"/>
            <a:ext cx="1079404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lvl="1"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Random Salt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400294-EF5C-4DBE-66B3-36EB93C550C3}"/>
              </a:ext>
            </a:extLst>
          </p:cNvPr>
          <p:cNvSpPr/>
          <p:nvPr/>
        </p:nvSpPr>
        <p:spPr>
          <a:xfrm>
            <a:off x="6345798" y="2158511"/>
            <a:ext cx="1766923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Hanken Grotesk" panose="020B0604020202020204" charset="0"/>
              </a:rPr>
              <a:t>Bcrypt</a:t>
            </a:r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 – 12 rounds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A0F2F3-70BB-7A03-90FF-A40C37AE8DF8}"/>
              </a:ext>
            </a:extLst>
          </p:cNvPr>
          <p:cNvSpPr/>
          <p:nvPr/>
        </p:nvSpPr>
        <p:spPr>
          <a:xfrm>
            <a:off x="6689557" y="3187078"/>
            <a:ext cx="1079404" cy="5093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anken Grotesk" panose="020B0604020202020204" charset="0"/>
              </a:rPr>
              <a:t>Hashed Password</a:t>
            </a:r>
            <a:endParaRPr lang="en-IN" dirty="0">
              <a:solidFill>
                <a:schemeClr val="tx1"/>
              </a:solidFill>
              <a:latin typeface="Hanken Grotesk" panose="020B060402020202020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2F74BBA-BD84-CF18-6F01-EA19E63FB7C9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6521116" y="1616297"/>
            <a:ext cx="708144" cy="54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3A4496-5EE9-D6BB-D813-12FD1BDAEEFB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7229260" y="1616297"/>
            <a:ext cx="671792" cy="54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A1E70B-3DD5-AA27-C024-371FE7ED45C3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7229259" y="2667903"/>
            <a:ext cx="1" cy="519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644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>
          <a:extLst>
            <a:ext uri="{FF2B5EF4-FFF2-40B4-BE49-F238E27FC236}">
              <a16:creationId xmlns:a16="http://schemas.microsoft.com/office/drawing/2014/main" id="{8280DCDA-1563-54F1-84A7-05F115F0C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>
            <a:extLst>
              <a:ext uri="{FF2B5EF4-FFF2-40B4-BE49-F238E27FC236}">
                <a16:creationId xmlns:a16="http://schemas.microsoft.com/office/drawing/2014/main" id="{8CF67814-5318-19EF-9AAA-2C8539CCBA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649" y="309995"/>
            <a:ext cx="5223168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DERIVED KEY AND VAULT KEY</a:t>
            </a:r>
            <a:endParaRPr dirty="0"/>
          </a:p>
        </p:txBody>
      </p:sp>
      <p:sp>
        <p:nvSpPr>
          <p:cNvPr id="731" name="Google Shape;731;p31">
            <a:extLst>
              <a:ext uri="{FF2B5EF4-FFF2-40B4-BE49-F238E27FC236}">
                <a16:creationId xmlns:a16="http://schemas.microsoft.com/office/drawing/2014/main" id="{FA83260C-CB0D-39EA-ED1A-A544E6BC52E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2649" y="1616297"/>
            <a:ext cx="6336947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600" b="1" dirty="0"/>
              <a:t>DERIVED KEY (256-bit) :</a:t>
            </a:r>
          </a:p>
          <a:p>
            <a:r>
              <a:rPr lang="en-US" sz="1600" dirty="0"/>
              <a:t>Derived from Master Password using PBKDF2</a:t>
            </a:r>
          </a:p>
          <a:p>
            <a:r>
              <a:rPr lang="en-US" sz="1600" dirty="0"/>
              <a:t>Generated inside the Frontend</a:t>
            </a:r>
          </a:p>
          <a:p>
            <a:r>
              <a:rPr lang="en-US" sz="1600" dirty="0"/>
              <a:t>Salt is stored in DB</a:t>
            </a:r>
          </a:p>
          <a:p>
            <a:endParaRPr lang="en-US" sz="1600" b="1" dirty="0"/>
          </a:p>
          <a:p>
            <a:pPr marL="152400" indent="0">
              <a:buNone/>
            </a:pPr>
            <a:r>
              <a:rPr lang="en-US" sz="1600" b="1" dirty="0"/>
              <a:t>VAULT KEY (256-bit) :</a:t>
            </a:r>
          </a:p>
          <a:p>
            <a:r>
              <a:rPr lang="en-US" sz="1600" dirty="0"/>
              <a:t>Key used to encrypt the password</a:t>
            </a:r>
          </a:p>
          <a:p>
            <a:r>
              <a:rPr lang="en-US" sz="1600" dirty="0"/>
              <a:t>Randomly Generated 256 bit key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734" name="Google Shape;734;p31">
            <a:extLst>
              <a:ext uri="{FF2B5EF4-FFF2-40B4-BE49-F238E27FC236}">
                <a16:creationId xmlns:a16="http://schemas.microsoft.com/office/drawing/2014/main" id="{E3AD0B07-14EA-F5FA-AF50-CAA077D3CE79}"/>
              </a:ext>
            </a:extLst>
          </p:cNvPr>
          <p:cNvSpPr/>
          <p:nvPr/>
        </p:nvSpPr>
        <p:spPr>
          <a:xfrm rot="-5400000">
            <a:off x="1493785" y="839535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049424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Market Research Pitch Deck by Slidesgo">
  <a:themeElements>
    <a:clrScheme name="Simple Light">
      <a:dk1>
        <a:srgbClr val="FFFFFF"/>
      </a:dk1>
      <a:lt1>
        <a:srgbClr val="00CADA"/>
      </a:lt1>
      <a:dk2>
        <a:srgbClr val="110E24"/>
      </a:dk2>
      <a:lt2>
        <a:srgbClr val="46406B"/>
      </a:lt2>
      <a:accent1>
        <a:srgbClr val="69639C"/>
      </a:accent1>
      <a:accent2>
        <a:srgbClr val="AFAFB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896</Words>
  <Application>Microsoft Office PowerPoint</Application>
  <PresentationFormat>On-screen Show (16:9)</PresentationFormat>
  <Paragraphs>223</Paragraphs>
  <Slides>33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Raleway ExtraBold</vt:lpstr>
      <vt:lpstr>Arial</vt:lpstr>
      <vt:lpstr>Raleway Black</vt:lpstr>
      <vt:lpstr>Hanken Grotesk</vt:lpstr>
      <vt:lpstr>Nunito Light</vt:lpstr>
      <vt:lpstr>Technology Market Research Pitch Deck by Slidesgo</vt:lpstr>
      <vt:lpstr>Secure  Zero-Knowledge  Password Manager with MFA</vt:lpstr>
      <vt:lpstr>Why is this project?</vt:lpstr>
      <vt:lpstr>INTRODUCTION</vt:lpstr>
      <vt:lpstr>Key Features</vt:lpstr>
      <vt:lpstr>SYSTEM COMPONENTS</vt:lpstr>
      <vt:lpstr>REGISTRATION FLOW</vt:lpstr>
      <vt:lpstr>REGISTRATION PAGE</vt:lpstr>
      <vt:lpstr>PASSWORD HASHING</vt:lpstr>
      <vt:lpstr>DERIVED KEY AND VAULT KEY</vt:lpstr>
      <vt:lpstr>DERIVED KEY AND VAULT KEY</vt:lpstr>
      <vt:lpstr>DERIVED KEY AND VAULT KEY</vt:lpstr>
      <vt:lpstr>PASSWORD STORAGE FLOW</vt:lpstr>
      <vt:lpstr>LOGIN FLOW</vt:lpstr>
      <vt:lpstr>LOGIN OPTIONS</vt:lpstr>
      <vt:lpstr>MULTI-FACTOR AUTHENTICATION</vt:lpstr>
      <vt:lpstr>EMAIL OTP AUTHENTICATION</vt:lpstr>
      <vt:lpstr>EMAIL OTP AUTHENTICATION</vt:lpstr>
      <vt:lpstr>PowerPoint Presentation</vt:lpstr>
      <vt:lpstr>FACE AUTHENTICATION</vt:lpstr>
      <vt:lpstr>FACE AUTHENTICATION</vt:lpstr>
      <vt:lpstr>TOTP AUTHENTICATION</vt:lpstr>
      <vt:lpstr>TOTP AUTHENTICATION</vt:lpstr>
      <vt:lpstr>DATABASE DESIGN</vt:lpstr>
      <vt:lpstr>USER COLLECTION</vt:lpstr>
      <vt:lpstr>PASSWORD COLLECTION</vt:lpstr>
      <vt:lpstr>SECURITY MEASURES</vt:lpstr>
      <vt:lpstr>SECURITY MEASURES</vt:lpstr>
      <vt:lpstr>ADVANTAGES</vt:lpstr>
      <vt:lpstr>UPCOMING ENHANCEMENTS</vt:lpstr>
      <vt:lpstr>CONCLUSION</vt:lpstr>
      <vt:lpstr>SUMMARY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Eraiyamuthan P</cp:lastModifiedBy>
  <cp:revision>7</cp:revision>
  <dcterms:modified xsi:type="dcterms:W3CDTF">2026-02-17T11:18:46Z</dcterms:modified>
</cp:coreProperties>
</file>